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19"/>
  </p:notesMasterIdLst>
  <p:sldIdLst>
    <p:sldId id="256" r:id="rId5"/>
    <p:sldId id="269" r:id="rId6"/>
    <p:sldId id="283" r:id="rId7"/>
    <p:sldId id="284" r:id="rId8"/>
    <p:sldId id="285" r:id="rId9"/>
    <p:sldId id="286" r:id="rId10"/>
    <p:sldId id="287" r:id="rId11"/>
    <p:sldId id="290" r:id="rId12"/>
    <p:sldId id="291" r:id="rId13"/>
    <p:sldId id="294" r:id="rId14"/>
    <p:sldId id="296" r:id="rId15"/>
    <p:sldId id="271" r:id="rId16"/>
    <p:sldId id="264"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9FE0"/>
    <a:srgbClr val="00B1D3"/>
    <a:srgbClr val="F7E17F"/>
    <a:srgbClr val="7F7F7F"/>
    <a:srgbClr val="39A4EA"/>
    <a:srgbClr val="B2D2F2"/>
    <a:srgbClr val="00AFDE"/>
    <a:srgbClr val="D65E29"/>
    <a:srgbClr val="EA8B60"/>
    <a:srgbClr val="329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8" autoAdjust="0"/>
    <p:restoredTop sz="94299"/>
  </p:normalViewPr>
  <p:slideViewPr>
    <p:cSldViewPr snapToGrid="0" snapToObjects="1" showGuides="1">
      <p:cViewPr varScale="1">
        <p:scale>
          <a:sx n="93" d="100"/>
          <a:sy n="93" d="100"/>
        </p:scale>
        <p:origin x="708" y="9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9A375-B218-184B-B243-CB7E0F1616A7}" type="datetimeFigureOut">
              <a:rPr lang="en-US" smtClean="0"/>
              <a:t>3/29/2023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5F0F0-3408-9F4A-9B24-898CD7F5D4E4}" type="slidenum">
              <a:rPr lang="en-US" smtClean="0"/>
              <a:t>‹#›</a:t>
            </a:fld>
            <a:endParaRPr lang="en-US" dirty="0"/>
          </a:p>
        </p:txBody>
      </p:sp>
    </p:spTree>
    <p:extLst>
      <p:ext uri="{BB962C8B-B14F-4D97-AF65-F5344CB8AC3E}">
        <p14:creationId xmlns:p14="http://schemas.microsoft.com/office/powerpoint/2010/main" val="172700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1</a:t>
            </a:fld>
            <a:endParaRPr lang="en-US" dirty="0"/>
          </a:p>
        </p:txBody>
      </p:sp>
    </p:spTree>
    <p:extLst>
      <p:ext uri="{BB962C8B-B14F-4D97-AF65-F5344CB8AC3E}">
        <p14:creationId xmlns:p14="http://schemas.microsoft.com/office/powerpoint/2010/main" val="83860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5133E-5659-4735-BCAF-C37C66477F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34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5133E-5659-4735-BCAF-C37C66477F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140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5133E-5659-4735-BCAF-C37C66477F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663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
    <p:bg>
      <p:bgPr>
        <a:solidFill>
          <a:schemeClr val="tx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9DA5B29-708D-9644-92E6-9A66D7BCD149}"/>
              </a:ext>
            </a:extLst>
          </p:cNvPr>
          <p:cNvPicPr>
            <a:picLocks noChangeAspect="1"/>
          </p:cNvPicPr>
          <p:nvPr userDrawn="1"/>
        </p:nvPicPr>
        <p:blipFill rotWithShape="1">
          <a:blip r:embed="rId2" cstate="email">
            <a:alphaModFix amt="51000"/>
            <a:extLst>
              <a:ext uri="{28A0092B-C50C-407E-A947-70E740481C1C}">
                <a14:useLocalDpi xmlns:a14="http://schemas.microsoft.com/office/drawing/2010/main"/>
              </a:ext>
            </a:extLst>
          </a:blip>
          <a:srcRect b="6666"/>
          <a:stretch/>
        </p:blipFill>
        <p:spPr>
          <a:xfrm>
            <a:off x="0" y="0"/>
            <a:ext cx="12192000" cy="6400800"/>
          </a:xfrm>
          <a:prstGeom prst="rect">
            <a:avLst/>
          </a:prstGeom>
        </p:spPr>
      </p:pic>
      <p:sp>
        <p:nvSpPr>
          <p:cNvPr id="2" name="Title 1"/>
          <p:cNvSpPr>
            <a:spLocks noGrp="1"/>
          </p:cNvSpPr>
          <p:nvPr>
            <p:ph type="ctrTitle" hasCustomPrompt="1"/>
          </p:nvPr>
        </p:nvSpPr>
        <p:spPr>
          <a:xfrm>
            <a:off x="609600" y="2527145"/>
            <a:ext cx="7463246" cy="1572399"/>
          </a:xfrm>
        </p:spPr>
        <p:txBody>
          <a:bodyPr anchor="b">
            <a:normAutofit/>
          </a:bodyPr>
          <a:lstStyle>
            <a:lvl1pPr algn="l">
              <a:defRPr sz="42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09600" y="4174912"/>
            <a:ext cx="6588034" cy="667915"/>
          </a:xfrm>
        </p:spPr>
        <p:txBody>
          <a:bodyPr lIns="0" tIns="0" rIns="0" bIns="0">
            <a:normAutofit/>
          </a:bodyPr>
          <a:lstStyle>
            <a:lvl1pPr marL="0" indent="0" algn="l">
              <a:buNone/>
              <a:defRPr sz="2200" b="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a:t>
            </a:r>
          </a:p>
        </p:txBody>
      </p:sp>
      <p:sp>
        <p:nvSpPr>
          <p:cNvPr id="12" name="Text Placeholder 11"/>
          <p:cNvSpPr>
            <a:spLocks noGrp="1"/>
          </p:cNvSpPr>
          <p:nvPr>
            <p:ph type="body" sz="quarter" idx="13" hasCustomPrompt="1"/>
          </p:nvPr>
        </p:nvSpPr>
        <p:spPr>
          <a:xfrm>
            <a:off x="609600" y="4963051"/>
            <a:ext cx="5410200" cy="430710"/>
          </a:xfrm>
        </p:spPr>
        <p:txBody>
          <a:bodyPr lIns="0" tIns="0" rIns="0" bIns="0">
            <a:normAutofit/>
          </a:bodyPr>
          <a:lstStyle>
            <a:lvl1pPr marL="0" indent="0">
              <a:lnSpc>
                <a:spcPct val="114000"/>
              </a:lnSpc>
              <a:spcBef>
                <a:spcPts val="0"/>
              </a:spcBef>
              <a:buNone/>
              <a:defRPr sz="1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p>
        </p:txBody>
      </p:sp>
      <p:sp>
        <p:nvSpPr>
          <p:cNvPr id="4" name="Date Placeholder 3">
            <a:extLst>
              <a:ext uri="{FF2B5EF4-FFF2-40B4-BE49-F238E27FC236}">
                <a16:creationId xmlns:a16="http://schemas.microsoft.com/office/drawing/2014/main" id="{5EA7DB62-2571-004B-B1E5-A3CBB8F1A9F1}"/>
              </a:ext>
            </a:extLst>
          </p:cNvPr>
          <p:cNvSpPr>
            <a:spLocks noGrp="1"/>
          </p:cNvSpPr>
          <p:nvPr>
            <p:ph type="dt" sz="half" idx="14"/>
          </p:nvPr>
        </p:nvSpPr>
        <p:spPr/>
        <p:txBody>
          <a:bodyPr/>
          <a:lstStyle/>
          <a:p>
            <a:fld id="{7EDADD08-BEB5-FC4D-BF82-448164A52017}" type="datetime3">
              <a:rPr lang="en-US" smtClean="0"/>
              <a:pPr/>
              <a:t>29 March 2023</a:t>
            </a:fld>
            <a:endParaRPr lang="en-US" dirty="0"/>
          </a:p>
        </p:txBody>
      </p:sp>
      <p:sp>
        <p:nvSpPr>
          <p:cNvPr id="6" name="Footer Placeholder 5">
            <a:extLst>
              <a:ext uri="{FF2B5EF4-FFF2-40B4-BE49-F238E27FC236}">
                <a16:creationId xmlns:a16="http://schemas.microsoft.com/office/drawing/2014/main" id="{BA2983AA-F74E-1544-B035-0DAAEF3B7346}"/>
              </a:ext>
            </a:extLst>
          </p:cNvPr>
          <p:cNvSpPr>
            <a:spLocks noGrp="1"/>
          </p:cNvSpPr>
          <p:nvPr>
            <p:ph type="ftr" sz="quarter" idx="15"/>
          </p:nvPr>
        </p:nvSpPr>
        <p:spPr/>
        <p:txBody>
          <a:bodyPr/>
          <a:lstStyle/>
          <a:p>
            <a:endParaRPr lang="en-US" dirty="0"/>
          </a:p>
        </p:txBody>
      </p:sp>
      <p:sp>
        <p:nvSpPr>
          <p:cNvPr id="7" name="Slide Number Placeholder 6">
            <a:extLst>
              <a:ext uri="{FF2B5EF4-FFF2-40B4-BE49-F238E27FC236}">
                <a16:creationId xmlns:a16="http://schemas.microsoft.com/office/drawing/2014/main" id="{92FF989A-3868-074B-B7CE-511EF2342AB0}"/>
              </a:ext>
            </a:extLst>
          </p:cNvPr>
          <p:cNvSpPr>
            <a:spLocks noGrp="1"/>
          </p:cNvSpPr>
          <p:nvPr>
            <p:ph type="sldNum" sz="quarter" idx="16"/>
          </p:nvPr>
        </p:nvSpPr>
        <p:spPr/>
        <p:txBody>
          <a:bodyPr/>
          <a:lstStyle/>
          <a:p>
            <a:fld id="{4EBCDCBD-78E1-0D41-A999-31B5EBF8E02C}" type="slidenum">
              <a:rPr lang="en-US" smtClean="0"/>
              <a:pPr/>
              <a:t>‹#›</a:t>
            </a:fld>
            <a:endParaRPr lang="en-US" dirty="0"/>
          </a:p>
        </p:txBody>
      </p:sp>
      <p:sp>
        <p:nvSpPr>
          <p:cNvPr id="9" name="Text Placeholder 8">
            <a:extLst>
              <a:ext uri="{FF2B5EF4-FFF2-40B4-BE49-F238E27FC236}">
                <a16:creationId xmlns:a16="http://schemas.microsoft.com/office/drawing/2014/main" id="{A719FF58-7530-1B42-A924-B31CC6B7DAEE}"/>
              </a:ext>
            </a:extLst>
          </p:cNvPr>
          <p:cNvSpPr>
            <a:spLocks noGrp="1"/>
          </p:cNvSpPr>
          <p:nvPr>
            <p:ph type="body" sz="quarter" idx="17" hasCustomPrompt="1"/>
          </p:nvPr>
        </p:nvSpPr>
        <p:spPr>
          <a:xfrm>
            <a:off x="609600" y="5446997"/>
            <a:ext cx="5410200" cy="223744"/>
          </a:xfrm>
        </p:spPr>
        <p:txBody>
          <a:bodyPr>
            <a:normAutofit/>
          </a:bodyPr>
          <a:lstStyle>
            <a:lvl1pPr marL="0" indent="0">
              <a:buNone/>
              <a:defRPr sz="1200">
                <a:solidFill>
                  <a:srgbClr val="00AFDE"/>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Name@jhuapl.edu</a:t>
            </a:r>
            <a:endParaRPr lang="en-US" dirty="0"/>
          </a:p>
        </p:txBody>
      </p:sp>
      <p:pic>
        <p:nvPicPr>
          <p:cNvPr id="21" name="Picture 20">
            <a:extLst>
              <a:ext uri="{FF2B5EF4-FFF2-40B4-BE49-F238E27FC236}">
                <a16:creationId xmlns:a16="http://schemas.microsoft.com/office/drawing/2014/main" id="{76CEDA39-61ED-9C40-8C60-0F9F1985B039}"/>
              </a:ext>
            </a:extLst>
          </p:cNvPr>
          <p:cNvPicPr>
            <a:picLocks noChangeAspect="1"/>
          </p:cNvPicPr>
          <p:nvPr userDrawn="1"/>
        </p:nvPicPr>
        <p:blipFill>
          <a:blip r:embed="rId3"/>
          <a:stretch>
            <a:fillRect/>
          </a:stretch>
        </p:blipFill>
        <p:spPr>
          <a:xfrm>
            <a:off x="362170" y="209861"/>
            <a:ext cx="4947732" cy="1127046"/>
          </a:xfrm>
          <a:prstGeom prst="rect">
            <a:avLst/>
          </a:prstGeom>
        </p:spPr>
      </p:pic>
      <p:pic>
        <p:nvPicPr>
          <p:cNvPr id="14" name="Picture 13">
            <a:extLst>
              <a:ext uri="{FF2B5EF4-FFF2-40B4-BE49-F238E27FC236}">
                <a16:creationId xmlns:a16="http://schemas.microsoft.com/office/drawing/2014/main" id="{4FDA35A2-CF79-D247-8651-C17E8C503BE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0441" t="24099" r="10441" b="24099"/>
          <a:stretch/>
        </p:blipFill>
        <p:spPr>
          <a:xfrm>
            <a:off x="9156454" y="473242"/>
            <a:ext cx="2425946" cy="654616"/>
          </a:xfrm>
          <a:prstGeom prst="rect">
            <a:avLst/>
          </a:prstGeom>
        </p:spPr>
      </p:pic>
      <p:pic>
        <p:nvPicPr>
          <p:cNvPr id="15" name="Picture 14">
            <a:extLst>
              <a:ext uri="{FF2B5EF4-FFF2-40B4-BE49-F238E27FC236}">
                <a16:creationId xmlns:a16="http://schemas.microsoft.com/office/drawing/2014/main" id="{B8C40DAD-8136-D648-8C6C-B48C22BB1B5A}"/>
              </a:ext>
            </a:extLst>
          </p:cNvPr>
          <p:cNvPicPr>
            <a:picLocks noChangeAspect="1"/>
          </p:cNvPicPr>
          <p:nvPr userDrawn="1"/>
        </p:nvPicPr>
        <p:blipFill>
          <a:blip r:embed="rId5"/>
          <a:stretch>
            <a:fillRect/>
          </a:stretch>
        </p:blipFill>
        <p:spPr>
          <a:xfrm>
            <a:off x="8077459" y="368820"/>
            <a:ext cx="866212" cy="866212"/>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ark-title-subtitle-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12735"/>
            <a:ext cx="10972800" cy="342899"/>
          </a:xfrm>
        </p:spPr>
        <p:txBody>
          <a:bodyPr>
            <a:noAutofit/>
          </a:bodyPr>
          <a:lstStyle>
            <a:lvl1pPr>
              <a:defRPr sz="2800">
                <a:solidFill>
                  <a:schemeClr val="accent4"/>
                </a:solidFill>
              </a:defRPr>
            </a:lvl1pPr>
          </a:lstStyle>
          <a:p>
            <a:r>
              <a:rPr lang="en-US" dirty="0"/>
              <a:t>Click to add title </a:t>
            </a:r>
          </a:p>
        </p:txBody>
      </p:sp>
      <p:sp>
        <p:nvSpPr>
          <p:cNvPr id="3" name="Content Placeholder 2"/>
          <p:cNvSpPr>
            <a:spLocks noGrp="1"/>
          </p:cNvSpPr>
          <p:nvPr>
            <p:ph idx="1" hasCustomPrompt="1"/>
          </p:nvPr>
        </p:nvSpPr>
        <p:spPr>
          <a:xfrm>
            <a:off x="952500" y="1485900"/>
            <a:ext cx="10287000" cy="4495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609600" y="795015"/>
            <a:ext cx="10972800" cy="386085"/>
          </a:xfrm>
        </p:spPr>
        <p:txBody>
          <a:bodyPr>
            <a:normAutofit/>
          </a:bodyPr>
          <a:lstStyle>
            <a:lvl1pPr marL="0" indent="0">
              <a:buNone/>
              <a:defRPr sz="2000" baseline="0">
                <a:solidFill>
                  <a:schemeClr val="bg2">
                    <a:lumMod val="90000"/>
                  </a:schemeClr>
                </a:solidFill>
              </a:defRPr>
            </a:lvl1pPr>
          </a:lstStyle>
          <a:p>
            <a:r>
              <a:rPr lang="en-US" sz="2000" b="0" dirty="0"/>
              <a:t>Click to add subtitle</a:t>
            </a:r>
            <a:endParaRPr lang="en-US" sz="1600" b="0" dirty="0"/>
          </a:p>
        </p:txBody>
      </p:sp>
      <p:sp>
        <p:nvSpPr>
          <p:cNvPr id="14" name="Date Placeholder 13"/>
          <p:cNvSpPr>
            <a:spLocks noGrp="1"/>
          </p:cNvSpPr>
          <p:nvPr>
            <p:ph type="dt" sz="half" idx="14"/>
          </p:nvPr>
        </p:nvSpPr>
        <p:spPr/>
        <p:txBody>
          <a:bodyPr/>
          <a:lstStyle/>
          <a:p>
            <a:fld id="{C3DC1088-7630-FB4C-88F3-15E970F04E62}" type="datetime3">
              <a:rPr lang="en-US" smtClean="0"/>
              <a:t>29 March 2023</a:t>
            </a:fld>
            <a:endParaRPr lang="en-US" dirty="0"/>
          </a:p>
        </p:txBody>
      </p:sp>
      <p:sp>
        <p:nvSpPr>
          <p:cNvPr id="15" name="Footer Placeholder 14"/>
          <p:cNvSpPr>
            <a:spLocks noGrp="1"/>
          </p:cNvSpPr>
          <p:nvPr>
            <p:ph type="ftr" sz="quarter" idx="15"/>
          </p:nvPr>
        </p:nvSpPr>
        <p:spPr/>
        <p:txBody>
          <a:bodyPr/>
          <a:lstStyle/>
          <a:p>
            <a:endParaRPr lang="en-US" dirty="0"/>
          </a:p>
        </p:txBody>
      </p:sp>
      <p:sp>
        <p:nvSpPr>
          <p:cNvPr id="16" name="Slide Number Placeholder 15"/>
          <p:cNvSpPr>
            <a:spLocks noGrp="1"/>
          </p:cNvSpPr>
          <p:nvPr>
            <p:ph type="sldNum" sz="quarter" idx="16"/>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329976897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ark-two-colum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a:xfrm>
            <a:off x="952500" y="1181100"/>
            <a:ext cx="4953000" cy="393083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0" y="5387340"/>
            <a:ext cx="10286999" cy="594360"/>
          </a:xfrm>
          <a:solidFill>
            <a:schemeClr val="accent2">
              <a:lumMod val="75000"/>
            </a:schemeClr>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1" y="1181100"/>
            <a:ext cx="4952998" cy="393083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17"/>
          <p:cNvSpPr>
            <a:spLocks noGrp="1"/>
          </p:cNvSpPr>
          <p:nvPr>
            <p:ph type="dt" sz="half" idx="15"/>
          </p:nvPr>
        </p:nvSpPr>
        <p:spPr/>
        <p:txBody>
          <a:bodyPr/>
          <a:lstStyle/>
          <a:p>
            <a:fld id="{7F7C7850-3766-B546-B9AD-D2A014EE58EC}" type="datetime3">
              <a:rPr lang="en-US" smtClean="0"/>
              <a:t>29 March 2023</a:t>
            </a:fld>
            <a:endParaRPr lang="en-US" dirty="0"/>
          </a:p>
        </p:txBody>
      </p:sp>
      <p:sp>
        <p:nvSpPr>
          <p:cNvPr id="19" name="Footer Placeholder 18"/>
          <p:cNvSpPr>
            <a:spLocks noGrp="1"/>
          </p:cNvSpPr>
          <p:nvPr>
            <p:ph type="ftr" sz="quarter" idx="16"/>
          </p:nvPr>
        </p:nvSpPr>
        <p:spPr/>
        <p:txBody>
          <a:bodyPr/>
          <a:lstStyle/>
          <a:p>
            <a:endParaRPr lang="en-US" dirty="0"/>
          </a:p>
        </p:txBody>
      </p:sp>
      <p:sp>
        <p:nvSpPr>
          <p:cNvPr id="20" name="Slide Number Placeholder 19"/>
          <p:cNvSpPr>
            <a:spLocks noGrp="1"/>
          </p:cNvSpPr>
          <p:nvPr>
            <p:ph type="sldNum" sz="quarter" idx="17"/>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547335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two-column-subtitle">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52500" y="1485900"/>
            <a:ext cx="4953000" cy="36271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0" y="5387338"/>
            <a:ext cx="10286999" cy="594360"/>
          </a:xfrm>
          <a:solidFill>
            <a:schemeClr val="accent2">
              <a:lumMod val="75000"/>
            </a:schemeClr>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1" y="1485900"/>
            <a:ext cx="4952998" cy="36271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609600" y="406400"/>
            <a:ext cx="10972800" cy="342899"/>
          </a:xfrm>
        </p:spPr>
        <p:txBody>
          <a:bodyPr>
            <a:noAutofit/>
          </a:bodyPr>
          <a:lstStyle>
            <a:lvl1pPr>
              <a:defRPr sz="2800">
                <a:solidFill>
                  <a:schemeClr val="accent4"/>
                </a:solidFill>
              </a:defRPr>
            </a:lvl1pPr>
          </a:lstStyle>
          <a:p>
            <a:r>
              <a:rPr lang="en-US" dirty="0"/>
              <a:t>Click to add title </a:t>
            </a:r>
          </a:p>
        </p:txBody>
      </p:sp>
      <p:sp>
        <p:nvSpPr>
          <p:cNvPr id="12" name="Text Placeholder 8"/>
          <p:cNvSpPr>
            <a:spLocks noGrp="1"/>
          </p:cNvSpPr>
          <p:nvPr>
            <p:ph type="body" sz="quarter" idx="18" hasCustomPrompt="1"/>
          </p:nvPr>
        </p:nvSpPr>
        <p:spPr>
          <a:xfrm>
            <a:off x="609600" y="801380"/>
            <a:ext cx="10972800" cy="379720"/>
          </a:xfrm>
        </p:spPr>
        <p:txBody>
          <a:bodyPr>
            <a:normAutofit/>
          </a:bodyPr>
          <a:lstStyle>
            <a:lvl1pPr marL="0" indent="0">
              <a:buNone/>
              <a:defRPr sz="2000" baseline="0">
                <a:solidFill>
                  <a:schemeClr val="bg2">
                    <a:lumMod val="90000"/>
                  </a:schemeClr>
                </a:solidFill>
              </a:defRPr>
            </a:lvl1pPr>
          </a:lstStyle>
          <a:p>
            <a:r>
              <a:rPr lang="en-US" sz="2000" b="0" dirty="0"/>
              <a:t>Click to add subtitle</a:t>
            </a:r>
            <a:endParaRPr lang="en-US" sz="1600" b="0" dirty="0"/>
          </a:p>
        </p:txBody>
      </p:sp>
      <p:sp>
        <p:nvSpPr>
          <p:cNvPr id="16" name="Date Placeholder 15"/>
          <p:cNvSpPr>
            <a:spLocks noGrp="1"/>
          </p:cNvSpPr>
          <p:nvPr>
            <p:ph type="dt" sz="half" idx="19"/>
          </p:nvPr>
        </p:nvSpPr>
        <p:spPr/>
        <p:txBody>
          <a:bodyPr/>
          <a:lstStyle/>
          <a:p>
            <a:fld id="{ED64B1FC-B4F8-494C-8A11-663B869DBD19}" type="datetime3">
              <a:rPr lang="en-US" smtClean="0"/>
              <a:t>29 March 2023</a:t>
            </a:fld>
            <a:endParaRPr lang="en-US" dirty="0"/>
          </a:p>
        </p:txBody>
      </p:sp>
      <p:sp>
        <p:nvSpPr>
          <p:cNvPr id="17" name="Footer Placeholder 16"/>
          <p:cNvSpPr>
            <a:spLocks noGrp="1"/>
          </p:cNvSpPr>
          <p:nvPr>
            <p:ph type="ftr" sz="quarter" idx="20"/>
          </p:nvPr>
        </p:nvSpPr>
        <p:spPr/>
        <p:txBody>
          <a:bodyPr/>
          <a:lstStyle/>
          <a:p>
            <a:endParaRPr lang="en-US" dirty="0"/>
          </a:p>
        </p:txBody>
      </p:sp>
      <p:sp>
        <p:nvSpPr>
          <p:cNvPr id="18" name="Slide Number Placeholder 17"/>
          <p:cNvSpPr>
            <a:spLocks noGrp="1"/>
          </p:cNvSpPr>
          <p:nvPr>
            <p:ph type="sldNum" sz="quarter" idx="21"/>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726616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dark-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9" name="Date Placeholder 8"/>
          <p:cNvSpPr>
            <a:spLocks noGrp="1"/>
          </p:cNvSpPr>
          <p:nvPr>
            <p:ph type="dt" sz="half" idx="10"/>
          </p:nvPr>
        </p:nvSpPr>
        <p:spPr/>
        <p:txBody>
          <a:bodyPr/>
          <a:lstStyle/>
          <a:p>
            <a:fld id="{98FBE564-CF3D-E34B-B64B-A4C9E94D23A6}" type="datetime3">
              <a:rPr lang="en-US" smtClean="0"/>
              <a:t>29 March 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686595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title-subtitle">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09600" y="419100"/>
            <a:ext cx="10972800" cy="342899"/>
          </a:xfrm>
        </p:spPr>
        <p:txBody>
          <a:bodyPr>
            <a:noAutofit/>
          </a:bodyPr>
          <a:lstStyle>
            <a:lvl1pPr>
              <a:defRPr sz="2800">
                <a:solidFill>
                  <a:schemeClr val="accent4"/>
                </a:solidFill>
              </a:defRPr>
            </a:lvl1pPr>
          </a:lstStyle>
          <a:p>
            <a:r>
              <a:rPr lang="en-US" dirty="0"/>
              <a:t>Click to add title </a:t>
            </a:r>
          </a:p>
        </p:txBody>
      </p:sp>
      <p:sp>
        <p:nvSpPr>
          <p:cNvPr id="9" name="Text Placeholder 8"/>
          <p:cNvSpPr>
            <a:spLocks noGrp="1"/>
          </p:cNvSpPr>
          <p:nvPr>
            <p:ph type="body" sz="quarter" idx="13" hasCustomPrompt="1"/>
          </p:nvPr>
        </p:nvSpPr>
        <p:spPr>
          <a:xfrm>
            <a:off x="609600" y="801380"/>
            <a:ext cx="10972800" cy="379720"/>
          </a:xfrm>
        </p:spPr>
        <p:txBody>
          <a:bodyPr>
            <a:normAutofit/>
          </a:bodyPr>
          <a:lstStyle>
            <a:lvl1pPr marL="0" indent="0">
              <a:buNone/>
              <a:defRPr sz="2000" baseline="0">
                <a:solidFill>
                  <a:schemeClr val="bg2">
                    <a:lumMod val="90000"/>
                  </a:schemeClr>
                </a:solidFill>
              </a:defRPr>
            </a:lvl1pPr>
          </a:lstStyle>
          <a:p>
            <a:r>
              <a:rPr lang="en-US" sz="2000" b="0" dirty="0"/>
              <a:t>Click to add subtitle</a:t>
            </a:r>
            <a:endParaRPr lang="en-US" sz="1600" b="0" dirty="0"/>
          </a:p>
        </p:txBody>
      </p:sp>
      <p:sp>
        <p:nvSpPr>
          <p:cNvPr id="10" name="Date Placeholder 9"/>
          <p:cNvSpPr>
            <a:spLocks noGrp="1"/>
          </p:cNvSpPr>
          <p:nvPr>
            <p:ph type="dt" sz="half" idx="14"/>
          </p:nvPr>
        </p:nvSpPr>
        <p:spPr/>
        <p:txBody>
          <a:bodyPr/>
          <a:lstStyle/>
          <a:p>
            <a:fld id="{1D26D095-957A-4741-9E26-FECA4F4EF6D2}" type="datetime3">
              <a:rPr lang="en-US" smtClean="0"/>
              <a:t>29 March 2023</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2" name="Slide Number Placeholder 11"/>
          <p:cNvSpPr>
            <a:spLocks noGrp="1"/>
          </p:cNvSpPr>
          <p:nvPr>
            <p:ph type="sldNum" sz="quarter" idx="16"/>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926403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slid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57D87D-B083-1949-A3B1-135F9ABF9E7C}"/>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Lst>
          </a:blip>
          <a:srcRect b="6901"/>
          <a:stretch/>
        </p:blipFill>
        <p:spPr>
          <a:xfrm>
            <a:off x="0" y="0"/>
            <a:ext cx="12192000" cy="6384758"/>
          </a:xfrm>
          <a:prstGeom prst="rect">
            <a:avLst/>
          </a:prstGeom>
        </p:spPr>
      </p:pic>
      <p:sp>
        <p:nvSpPr>
          <p:cNvPr id="2" name="Title 1"/>
          <p:cNvSpPr>
            <a:spLocks noGrp="1"/>
          </p:cNvSpPr>
          <p:nvPr>
            <p:ph type="ctrTitle" hasCustomPrompt="1"/>
          </p:nvPr>
        </p:nvSpPr>
        <p:spPr>
          <a:xfrm>
            <a:off x="952499" y="1181100"/>
            <a:ext cx="9177903" cy="1572399"/>
          </a:xfrm>
        </p:spPr>
        <p:txBody>
          <a:bodyPr anchor="t" anchorCtr="0">
            <a:normAutofit/>
          </a:bodyPr>
          <a:lstStyle>
            <a:lvl1pPr algn="l">
              <a:defRPr sz="4000">
                <a:solidFill>
                  <a:schemeClr val="bg1"/>
                </a:solidFill>
              </a:defRPr>
            </a:lvl1pPr>
          </a:lstStyle>
          <a:p>
            <a:r>
              <a:rPr lang="en-US" dirty="0"/>
              <a:t>Click to add title</a:t>
            </a:r>
          </a:p>
        </p:txBody>
      </p:sp>
      <p:sp>
        <p:nvSpPr>
          <p:cNvPr id="3" name="Date Placeholder 2">
            <a:extLst>
              <a:ext uri="{FF2B5EF4-FFF2-40B4-BE49-F238E27FC236}">
                <a16:creationId xmlns:a16="http://schemas.microsoft.com/office/drawing/2014/main" id="{127D0412-58CC-0741-86E0-E3CDFB4DEFC7}"/>
              </a:ext>
            </a:extLst>
          </p:cNvPr>
          <p:cNvSpPr>
            <a:spLocks noGrp="1"/>
          </p:cNvSpPr>
          <p:nvPr>
            <p:ph type="dt" sz="half" idx="10"/>
          </p:nvPr>
        </p:nvSpPr>
        <p:spPr/>
        <p:txBody>
          <a:bodyPr/>
          <a:lstStyle/>
          <a:p>
            <a:fld id="{7EDADD08-BEB5-FC4D-BF82-448164A52017}" type="datetime3">
              <a:rPr lang="en-US" smtClean="0"/>
              <a:pPr/>
              <a:t>29 March 2023</a:t>
            </a:fld>
            <a:endParaRPr lang="en-US" dirty="0"/>
          </a:p>
        </p:txBody>
      </p:sp>
      <p:sp>
        <p:nvSpPr>
          <p:cNvPr id="4" name="Footer Placeholder 3">
            <a:extLst>
              <a:ext uri="{FF2B5EF4-FFF2-40B4-BE49-F238E27FC236}">
                <a16:creationId xmlns:a16="http://schemas.microsoft.com/office/drawing/2014/main" id="{9CBFC704-FB8D-5E44-9CFD-8F9D72A4E1D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BACCC02-114F-174D-9CD9-91B805013AF4}"/>
              </a:ext>
            </a:extLst>
          </p:cNvPr>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37367567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c-blank">
    <p:bg>
      <p:bgPr>
        <a:solidFill>
          <a:schemeClr val="tx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BDE031-7EB4-DC48-BE14-EF10AA85EEE3}"/>
              </a:ext>
            </a:extLst>
          </p:cNvPr>
          <p:cNvSpPr>
            <a:spLocks noGrp="1"/>
          </p:cNvSpPr>
          <p:nvPr>
            <p:ph type="dt" sz="half" idx="10"/>
          </p:nvPr>
        </p:nvSpPr>
        <p:spPr/>
        <p:txBody>
          <a:bodyPr/>
          <a:lstStyle/>
          <a:p>
            <a:fld id="{7EDADD08-BEB5-FC4D-BF82-448164A52017}" type="datetime3">
              <a:rPr lang="en-US" smtClean="0"/>
              <a:pPr/>
              <a:t>29 March 2023</a:t>
            </a:fld>
            <a:endParaRPr lang="en-US" dirty="0"/>
          </a:p>
        </p:txBody>
      </p:sp>
      <p:sp>
        <p:nvSpPr>
          <p:cNvPr id="3" name="Footer Placeholder 2">
            <a:extLst>
              <a:ext uri="{FF2B5EF4-FFF2-40B4-BE49-F238E27FC236}">
                <a16:creationId xmlns:a16="http://schemas.microsoft.com/office/drawing/2014/main" id="{51F4CD8C-3F33-0F4F-A7E0-06E6C7590E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96877A2-0616-DE40-AAED-D44C41741997}"/>
              </a:ext>
            </a:extLst>
          </p:cNvPr>
          <p:cNvSpPr>
            <a:spLocks noGrp="1"/>
          </p:cNvSpPr>
          <p:nvPr>
            <p:ph type="sldNum" sz="quarter" idx="12"/>
          </p:nvPr>
        </p:nvSpPr>
        <p:spPr/>
        <p:txBody>
          <a:bodyPr/>
          <a:lstStyle/>
          <a:p>
            <a:fld id="{4EBCDCBD-78E1-0D41-A999-31B5EBF8E02C}" type="slidenum">
              <a:rPr lang="en-US" smtClean="0"/>
              <a:pPr/>
              <a:t>‹#›</a:t>
            </a:fld>
            <a:endParaRPr lang="en-US" dirty="0"/>
          </a:p>
        </p:txBody>
      </p:sp>
      <p:pic>
        <p:nvPicPr>
          <p:cNvPr id="5" name="Picture 4">
            <a:extLst>
              <a:ext uri="{FF2B5EF4-FFF2-40B4-BE49-F238E27FC236}">
                <a16:creationId xmlns:a16="http://schemas.microsoft.com/office/drawing/2014/main" id="{2C1293AF-1E02-8A4E-89B4-AA3C2C22BBF4}"/>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b="6901"/>
          <a:stretch/>
        </p:blipFill>
        <p:spPr>
          <a:xfrm>
            <a:off x="0" y="0"/>
            <a:ext cx="12192000" cy="6384758"/>
          </a:xfrm>
          <a:prstGeom prst="rect">
            <a:avLst/>
          </a:prstGeom>
        </p:spPr>
      </p:pic>
    </p:spTree>
    <p:extLst>
      <p:ext uri="{BB962C8B-B14F-4D97-AF65-F5344CB8AC3E}">
        <p14:creationId xmlns:p14="http://schemas.microsoft.com/office/powerpoint/2010/main" val="377322529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d-slide_image">
    <p:bg>
      <p:bgPr>
        <a:solidFill>
          <a:schemeClr val="tx1"/>
        </a:solidFill>
        <a:effectLst/>
      </p:bgPr>
    </p:bg>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FB757747-FB60-0F4F-BFF0-47A7FD3F0528}" type="datetime3">
              <a:rPr lang="en-US" smtClean="0"/>
              <a:t>29 March 2023</a:t>
            </a:fld>
            <a:endParaRPr lang="en-US" dirty="0"/>
          </a:p>
        </p:txBody>
      </p:sp>
      <p:sp>
        <p:nvSpPr>
          <p:cNvPr id="12" name="Footer Placeholder 11"/>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4EBCDCBD-78E1-0D41-A999-31B5EBF8E02C}" type="slidenum">
              <a:rPr lang="en-US" smtClean="0"/>
              <a:pPr/>
              <a:t>‹#›</a:t>
            </a:fld>
            <a:endParaRPr lang="en-US" dirty="0"/>
          </a:p>
        </p:txBody>
      </p:sp>
      <p:pic>
        <p:nvPicPr>
          <p:cNvPr id="7" name="Picture 6">
            <a:extLst>
              <a:ext uri="{FF2B5EF4-FFF2-40B4-BE49-F238E27FC236}">
                <a16:creationId xmlns:a16="http://schemas.microsoft.com/office/drawing/2014/main" id="{F1039706-4D5B-1D49-85D6-8CC1C3356816}"/>
              </a:ext>
            </a:extLst>
          </p:cNvPr>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b="6901"/>
          <a:stretch/>
        </p:blipFill>
        <p:spPr>
          <a:xfrm>
            <a:off x="0" y="0"/>
            <a:ext cx="12192000" cy="6384758"/>
          </a:xfrm>
          <a:prstGeom prst="rect">
            <a:avLst/>
          </a:prstGeom>
        </p:spPr>
      </p:pic>
      <p:pic>
        <p:nvPicPr>
          <p:cNvPr id="15" name="Picture 14">
            <a:extLst>
              <a:ext uri="{FF2B5EF4-FFF2-40B4-BE49-F238E27FC236}">
                <a16:creationId xmlns:a16="http://schemas.microsoft.com/office/drawing/2014/main" id="{248B003B-24E3-0A43-A616-86A38001E877}"/>
              </a:ext>
            </a:extLst>
          </p:cNvPr>
          <p:cNvPicPr>
            <a:picLocks noChangeAspect="1"/>
          </p:cNvPicPr>
          <p:nvPr userDrawn="1"/>
        </p:nvPicPr>
        <p:blipFill rotWithShape="1">
          <a:blip r:embed="rId3"/>
          <a:srcRect b="24956"/>
          <a:stretch/>
        </p:blipFill>
        <p:spPr>
          <a:xfrm>
            <a:off x="1851258" y="2148473"/>
            <a:ext cx="8489484" cy="1451224"/>
          </a:xfrm>
          <a:prstGeom prst="rect">
            <a:avLst/>
          </a:prstGeom>
        </p:spPr>
      </p:pic>
      <p:pic>
        <p:nvPicPr>
          <p:cNvPr id="16" name="Picture 15">
            <a:extLst>
              <a:ext uri="{FF2B5EF4-FFF2-40B4-BE49-F238E27FC236}">
                <a16:creationId xmlns:a16="http://schemas.microsoft.com/office/drawing/2014/main" id="{52E090BB-98AC-B444-9B6A-4690C42A1633}"/>
              </a:ext>
            </a:extLst>
          </p:cNvPr>
          <p:cNvPicPr>
            <a:picLocks noChangeAspect="1"/>
          </p:cNvPicPr>
          <p:nvPr userDrawn="1"/>
        </p:nvPicPr>
        <p:blipFill rotWithShape="1">
          <a:blip r:embed="rId3"/>
          <a:srcRect t="75044"/>
          <a:stretch/>
        </p:blipFill>
        <p:spPr>
          <a:xfrm>
            <a:off x="1851258" y="3599697"/>
            <a:ext cx="8489484" cy="48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bg>
      <p:bgPr>
        <a:gradFill>
          <a:gsLst>
            <a:gs pos="0">
              <a:schemeClr val="tx1"/>
            </a:gs>
            <a:gs pos="54000">
              <a:schemeClr val="tx1">
                <a:lumMod val="95000"/>
                <a:lumOff val="5000"/>
              </a:schemeClr>
            </a:gs>
            <a:gs pos="100000">
              <a:schemeClr val="tx2"/>
            </a:gs>
          </a:gsLst>
          <a:lin ang="5400000" scaled="1"/>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235200" y="76200"/>
            <a:ext cx="8737600" cy="914400"/>
          </a:xfrm>
          <a:prstGeom prst="rect">
            <a:avLst/>
          </a:prstGeom>
        </p:spPr>
        <p:txBody>
          <a:bodyPr lIns="91429" tIns="45714" rIns="91429" bIns="45714" anchor="ctr"/>
          <a:lstStyle>
            <a:lvl1pPr>
              <a:defRPr sz="3200">
                <a:solidFill>
                  <a:schemeClr val="bg1"/>
                </a:solidFill>
                <a:latin typeface="Arial" pitchFamily="34" charset="0"/>
                <a:cs typeface="Arial" pitchFamily="34" charset="0"/>
              </a:defRPr>
            </a:lvl1pPr>
          </a:lstStyle>
          <a:p>
            <a:r>
              <a:rPr lang="en-US"/>
              <a:t>Click to edit Master title style</a:t>
            </a:r>
          </a:p>
        </p:txBody>
      </p:sp>
      <p:sp>
        <p:nvSpPr>
          <p:cNvPr id="7" name="Content Placeholder 2"/>
          <p:cNvSpPr>
            <a:spLocks noGrp="1"/>
          </p:cNvSpPr>
          <p:nvPr>
            <p:ph idx="1"/>
          </p:nvPr>
        </p:nvSpPr>
        <p:spPr>
          <a:xfrm>
            <a:off x="406400" y="1295400"/>
            <a:ext cx="11480800" cy="4953000"/>
          </a:xfrm>
          <a:prstGeom prst="rect">
            <a:avLst/>
          </a:prstGeom>
        </p:spPr>
        <p:txBody>
          <a:bodyPr lIns="91429" tIns="45714" rIns="91429" bIns="45714"/>
          <a:lstStyle>
            <a:lvl1pPr>
              <a:defRPr sz="2400" b="1">
                <a:latin typeface="Arial" pitchFamily="34" charset="0"/>
                <a:cs typeface="Arial" pitchFamily="34" charset="0"/>
              </a:defRPr>
            </a:lvl1pPr>
            <a:lvl2pPr marL="742863" indent="-285717">
              <a:buFont typeface="Wingdings" pitchFamily="2" charset="2"/>
              <a:buChar char="§"/>
              <a:defRPr sz="2000">
                <a:latin typeface="Arial" pitchFamily="34" charset="0"/>
                <a:cs typeface="Arial" pitchFamily="34" charset="0"/>
              </a:defRPr>
            </a:lvl2pPr>
            <a:lvl3pPr marL="1142867" indent="-228573">
              <a:buFont typeface="Wingdings" pitchFamily="2" charset="2"/>
              <a:buChar char="Ø"/>
              <a:defRPr sz="1800">
                <a:latin typeface="Arial" pitchFamily="34" charset="0"/>
                <a:cs typeface="Arial" pitchFamily="34" charset="0"/>
              </a:defRPr>
            </a:lvl3pPr>
            <a:lvl4pPr marL="1600013" indent="-228573">
              <a:buFont typeface="Wingdings" pitchFamily="2" charset="2"/>
              <a:buChar char="v"/>
              <a:defRPr sz="1600">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3"/>
          <p:cNvSpPr>
            <a:spLocks noGrp="1"/>
          </p:cNvSpPr>
          <p:nvPr>
            <p:ph type="dt" sz="half" idx="10"/>
          </p:nvPr>
        </p:nvSpPr>
        <p:spPr>
          <a:xfrm>
            <a:off x="406400" y="6356350"/>
            <a:ext cx="2844800" cy="365125"/>
          </a:xfrm>
          <a:prstGeom prst="rect">
            <a:avLst/>
          </a:prstGeom>
        </p:spPr>
        <p:txBody>
          <a:bodyPr vert="horz" wrap="square" lIns="91429" tIns="45714" rIns="91429" bIns="45714" numCol="1" anchor="ctr" anchorCtr="0" compatLnSpc="1">
            <a:prstTxWarp prst="textNoShape">
              <a:avLst/>
            </a:prstTxWarp>
          </a:bodyPr>
          <a:lstStyle>
            <a:lvl1pPr>
              <a:defRPr sz="1000"/>
            </a:lvl1pPr>
          </a:lstStyle>
          <a:p>
            <a:fld id="{61D003BD-4F5E-8D48-98F6-744D19083E45}" type="datetime1">
              <a:rPr lang="en-US" smtClean="0">
                <a:solidFill>
                  <a:prstClr val="black"/>
                </a:solidFill>
                <a:latin typeface="Arial" pitchFamily="34" charset="0"/>
                <a:ea typeface="ＭＳ Ｐゴシック" pitchFamily="34" charset="-128"/>
              </a:rPr>
              <a:t>3/29/2023</a:t>
            </a:fld>
            <a:endParaRPr lang="en-US" dirty="0">
              <a:solidFill>
                <a:prstClr val="black"/>
              </a:solidFill>
              <a:latin typeface="Arial" pitchFamily="34" charset="0"/>
              <a:ea typeface="ＭＳ Ｐゴシック" pitchFamily="34" charset="-128"/>
            </a:endParaRPr>
          </a:p>
        </p:txBody>
      </p:sp>
      <p:sp>
        <p:nvSpPr>
          <p:cNvPr id="9" name="Footer Placeholder 4"/>
          <p:cNvSpPr>
            <a:spLocks noGrp="1"/>
          </p:cNvSpPr>
          <p:nvPr>
            <p:ph type="ftr" sz="quarter" idx="11"/>
          </p:nvPr>
        </p:nvSpPr>
        <p:spPr>
          <a:xfrm>
            <a:off x="4222573" y="6356351"/>
            <a:ext cx="3860800" cy="365125"/>
          </a:xfrm>
          <a:prstGeom prst="rect">
            <a:avLst/>
          </a:prstGeom>
        </p:spPr>
        <p:txBody>
          <a:bodyPr lIns="91429" tIns="45714" rIns="91429" bIns="45714" anchor="ctr"/>
          <a:lstStyle>
            <a:lvl1pPr algn="ctr">
              <a:defRPr sz="1000">
                <a:latin typeface="Arial" charset="0"/>
                <a:ea typeface="ＭＳ Ｐゴシック" charset="-128"/>
                <a:cs typeface="ＭＳ Ｐゴシック" charset="-128"/>
              </a:defRPr>
            </a:lvl1pPr>
          </a:lstStyle>
          <a:p>
            <a:pPr>
              <a:defRPr/>
            </a:pPr>
            <a:endParaRPr lang="en-US" dirty="0">
              <a:solidFill>
                <a:prstClr val="black"/>
              </a:solidFill>
            </a:endParaRPr>
          </a:p>
        </p:txBody>
      </p:sp>
    </p:spTree>
    <p:extLst>
      <p:ext uri="{BB962C8B-B14F-4D97-AF65-F5344CB8AC3E}">
        <p14:creationId xmlns:p14="http://schemas.microsoft.com/office/powerpoint/2010/main" val="2687343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952500" y="1185863"/>
            <a:ext cx="10287000" cy="4986338"/>
          </a:xfrm>
        </p:spPr>
        <p:txBody>
          <a:bodyPr lIns="0" tIns="0" rIns="0"/>
          <a:lstStyle>
            <a:lvl1pPr>
              <a:defRPr sz="20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B93144-C76E-764F-93FB-58C67DB58A80}" type="datetime3">
              <a:rPr lang="en-US" smtClean="0"/>
              <a:t>29 March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802211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title-content">
    <p:spTree>
      <p:nvGrpSpPr>
        <p:cNvPr id="1" name=""/>
        <p:cNvGrpSpPr/>
        <p:nvPr/>
      </p:nvGrpSpPr>
      <p:grpSpPr>
        <a:xfrm>
          <a:off x="0" y="0"/>
          <a:ext cx="0" cy="0"/>
          <a:chOff x="0" y="0"/>
          <a:chExt cx="0" cy="0"/>
        </a:xfrm>
      </p:grpSpPr>
      <p:sp>
        <p:nvSpPr>
          <p:cNvPr id="13" name="Title 12"/>
          <p:cNvSpPr>
            <a:spLocks noGrp="1"/>
          </p:cNvSpPr>
          <p:nvPr>
            <p:ph type="title" hasCustomPrompt="1"/>
          </p:nvPr>
        </p:nvSpPr>
        <p:spPr/>
        <p:txBody>
          <a:bodyPr/>
          <a:lstStyle/>
          <a:p>
            <a:r>
              <a:rPr lang="en-US" dirty="0"/>
              <a:t>Click to add title</a:t>
            </a:r>
          </a:p>
        </p:txBody>
      </p:sp>
      <p:sp>
        <p:nvSpPr>
          <p:cNvPr id="9" name="Content Placeholder 8"/>
          <p:cNvSpPr>
            <a:spLocks noGrp="1"/>
          </p:cNvSpPr>
          <p:nvPr>
            <p:ph sz="quarter" idx="13" hasCustomPrompt="1"/>
          </p:nvPr>
        </p:nvSpPr>
        <p:spPr>
          <a:xfrm>
            <a:off x="952500" y="1179514"/>
            <a:ext cx="10287000" cy="480218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11"/>
          <p:cNvSpPr>
            <a:spLocks noGrp="1"/>
          </p:cNvSpPr>
          <p:nvPr>
            <p:ph type="dt" sz="half" idx="14"/>
          </p:nvPr>
        </p:nvSpPr>
        <p:spPr/>
        <p:txBody>
          <a:bodyPr/>
          <a:lstStyle/>
          <a:p>
            <a:fld id="{8840BD93-757C-6647-8ADD-B173D40B3E17}" type="datetime3">
              <a:rPr lang="en-US" smtClean="0"/>
              <a:t>29 March 2023</a:t>
            </a:fld>
            <a:endParaRPr lang="en-US" dirty="0"/>
          </a:p>
        </p:txBody>
      </p:sp>
      <p:sp>
        <p:nvSpPr>
          <p:cNvPr id="14" name="Footer Placeholder 13"/>
          <p:cNvSpPr>
            <a:spLocks noGrp="1"/>
          </p:cNvSpPr>
          <p:nvPr>
            <p:ph type="ftr" sz="quarter" idx="15"/>
          </p:nvPr>
        </p:nvSpPr>
        <p:spPr/>
        <p:txBody>
          <a:bodyPr/>
          <a:lstStyle/>
          <a:p>
            <a:endParaRPr lang="en-US" dirty="0"/>
          </a:p>
        </p:txBody>
      </p:sp>
      <p:sp>
        <p:nvSpPr>
          <p:cNvPr id="15" name="Slide Number Placeholder 14"/>
          <p:cNvSpPr>
            <a:spLocks noGrp="1"/>
          </p:cNvSpPr>
          <p:nvPr>
            <p:ph type="sldNum" sz="quarter" idx="16"/>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wo-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 </a:t>
            </a:r>
          </a:p>
        </p:txBody>
      </p:sp>
      <p:sp>
        <p:nvSpPr>
          <p:cNvPr id="3" name="Content Placeholder 2"/>
          <p:cNvSpPr>
            <a:spLocks noGrp="1"/>
          </p:cNvSpPr>
          <p:nvPr>
            <p:ph idx="1" hasCustomPrompt="1"/>
          </p:nvPr>
        </p:nvSpPr>
        <p:spPr>
          <a:xfrm>
            <a:off x="952500" y="1185864"/>
            <a:ext cx="4952999" cy="4171494"/>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1" y="5486400"/>
            <a:ext cx="10286999"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0" y="1185864"/>
            <a:ext cx="4953000" cy="4171494"/>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5"/>
          </p:nvPr>
        </p:nvSpPr>
        <p:spPr/>
        <p:txBody>
          <a:bodyPr/>
          <a:lstStyle/>
          <a:p>
            <a:fld id="{A0C16241-9A65-974E-97DB-275BDA682FC7}" type="datetime3">
              <a:rPr lang="en-US" smtClean="0"/>
              <a:t>29 March 2023</a:t>
            </a:fld>
            <a:endParaRPr lang="en-US" dirty="0"/>
          </a:p>
        </p:txBody>
      </p:sp>
      <p:sp>
        <p:nvSpPr>
          <p:cNvPr id="8" name="Footer Placeholder 7"/>
          <p:cNvSpPr>
            <a:spLocks noGrp="1"/>
          </p:cNvSpPr>
          <p:nvPr>
            <p:ph type="ftr" sz="quarter" idx="16"/>
          </p:nvPr>
        </p:nvSpPr>
        <p:spPr/>
        <p:txBody>
          <a:bodyPr/>
          <a:lstStyle/>
          <a:p>
            <a:endParaRPr lang="en-US" dirty="0"/>
          </a:p>
        </p:txBody>
      </p:sp>
      <p:sp>
        <p:nvSpPr>
          <p:cNvPr id="9" name="Slide Number Placeholder 8"/>
          <p:cNvSpPr>
            <a:spLocks noGrp="1"/>
          </p:cNvSpPr>
          <p:nvPr>
            <p:ph type="sldNum" sz="quarter" idx="17"/>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321748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ight-subtitl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12735"/>
            <a:ext cx="10972800" cy="342899"/>
          </a:xfrm>
        </p:spPr>
        <p:txBody>
          <a:bodyPr>
            <a:noAutofit/>
          </a:bodyPr>
          <a:lstStyle>
            <a:lvl1pPr>
              <a:defRPr sz="2800"/>
            </a:lvl1pPr>
          </a:lstStyle>
          <a:p>
            <a:r>
              <a:rPr lang="en-US" dirty="0"/>
              <a:t>Click to add title </a:t>
            </a:r>
          </a:p>
        </p:txBody>
      </p:sp>
      <p:sp>
        <p:nvSpPr>
          <p:cNvPr id="3" name="Content Placeholder 2"/>
          <p:cNvSpPr>
            <a:spLocks noGrp="1"/>
          </p:cNvSpPr>
          <p:nvPr>
            <p:ph idx="1" hasCustomPrompt="1"/>
          </p:nvPr>
        </p:nvSpPr>
        <p:spPr>
          <a:xfrm>
            <a:off x="952500" y="1485900"/>
            <a:ext cx="10287000" cy="44958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609600" y="795015"/>
            <a:ext cx="10972800" cy="386085"/>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14" name="Date Placeholder 13"/>
          <p:cNvSpPr>
            <a:spLocks noGrp="1"/>
          </p:cNvSpPr>
          <p:nvPr>
            <p:ph type="dt" sz="half" idx="14"/>
          </p:nvPr>
        </p:nvSpPr>
        <p:spPr/>
        <p:txBody>
          <a:bodyPr/>
          <a:lstStyle/>
          <a:p>
            <a:fld id="{C3DC1088-7630-FB4C-88F3-15E970F04E62}" type="datetime3">
              <a:rPr lang="en-US" smtClean="0"/>
              <a:t>29 March 2023</a:t>
            </a:fld>
            <a:endParaRPr lang="en-US" dirty="0"/>
          </a:p>
        </p:txBody>
      </p:sp>
      <p:sp>
        <p:nvSpPr>
          <p:cNvPr id="15" name="Footer Placeholder 14"/>
          <p:cNvSpPr>
            <a:spLocks noGrp="1"/>
          </p:cNvSpPr>
          <p:nvPr>
            <p:ph type="ftr" sz="quarter" idx="15"/>
          </p:nvPr>
        </p:nvSpPr>
        <p:spPr/>
        <p:txBody>
          <a:bodyPr/>
          <a:lstStyle/>
          <a:p>
            <a:endParaRPr lang="en-US" dirty="0"/>
          </a:p>
        </p:txBody>
      </p:sp>
      <p:sp>
        <p:nvSpPr>
          <p:cNvPr id="16" name="Slide Number Placeholder 15"/>
          <p:cNvSpPr>
            <a:spLocks noGrp="1"/>
          </p:cNvSpPr>
          <p:nvPr>
            <p:ph type="sldNum" sz="quarter" idx="16"/>
          </p:nvPr>
        </p:nvSpPr>
        <p:spPr/>
        <p:txBody>
          <a:bodyPr/>
          <a:lstStyle/>
          <a:p>
            <a:fld id="{4EBCDCBD-78E1-0D41-A999-31B5EBF8E02C}"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ight-two-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952500" y="1181100"/>
            <a:ext cx="4953000" cy="393083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0" y="5387340"/>
            <a:ext cx="10286999" cy="594360"/>
          </a:xfrm>
          <a:solidFill>
            <a:schemeClr val="accent2">
              <a:lumMod val="75000"/>
            </a:schemeClr>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1" y="1181100"/>
            <a:ext cx="4952998" cy="393083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17"/>
          <p:cNvSpPr>
            <a:spLocks noGrp="1"/>
          </p:cNvSpPr>
          <p:nvPr>
            <p:ph type="dt" sz="half" idx="15"/>
          </p:nvPr>
        </p:nvSpPr>
        <p:spPr/>
        <p:txBody>
          <a:bodyPr/>
          <a:lstStyle/>
          <a:p>
            <a:fld id="{7F7C7850-3766-B546-B9AD-D2A014EE58EC}" type="datetime3">
              <a:rPr lang="en-US" smtClean="0"/>
              <a:t>29 March 2023</a:t>
            </a:fld>
            <a:endParaRPr lang="en-US" dirty="0"/>
          </a:p>
        </p:txBody>
      </p:sp>
      <p:sp>
        <p:nvSpPr>
          <p:cNvPr id="19" name="Footer Placeholder 18"/>
          <p:cNvSpPr>
            <a:spLocks noGrp="1"/>
          </p:cNvSpPr>
          <p:nvPr>
            <p:ph type="ftr" sz="quarter" idx="16"/>
          </p:nvPr>
        </p:nvSpPr>
        <p:spPr/>
        <p:txBody>
          <a:bodyPr/>
          <a:lstStyle/>
          <a:p>
            <a:endParaRPr lang="en-US" dirty="0"/>
          </a:p>
        </p:txBody>
      </p:sp>
      <p:sp>
        <p:nvSpPr>
          <p:cNvPr id="20" name="Slide Number Placeholder 19"/>
          <p:cNvSpPr>
            <a:spLocks noGrp="1"/>
          </p:cNvSpPr>
          <p:nvPr>
            <p:ph type="sldNum" sz="quarter" idx="17"/>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ght-two-column-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52500" y="1485900"/>
            <a:ext cx="4953000" cy="362712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0" y="5387338"/>
            <a:ext cx="10286999" cy="594360"/>
          </a:xfrm>
          <a:solidFill>
            <a:schemeClr val="accent2">
              <a:lumMod val="75000"/>
            </a:schemeClr>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1" y="1485900"/>
            <a:ext cx="4952998" cy="362712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609600" y="419100"/>
            <a:ext cx="10972800" cy="342899"/>
          </a:xfrm>
        </p:spPr>
        <p:txBody>
          <a:bodyPr>
            <a:noAutofit/>
          </a:bodyPr>
          <a:lstStyle>
            <a:lvl1pPr>
              <a:defRPr sz="2800"/>
            </a:lvl1pPr>
          </a:lstStyle>
          <a:p>
            <a:r>
              <a:rPr lang="en-US" dirty="0"/>
              <a:t>Click to add title </a:t>
            </a:r>
          </a:p>
        </p:txBody>
      </p:sp>
      <p:sp>
        <p:nvSpPr>
          <p:cNvPr id="12" name="Text Placeholder 8"/>
          <p:cNvSpPr>
            <a:spLocks noGrp="1"/>
          </p:cNvSpPr>
          <p:nvPr>
            <p:ph type="body" sz="quarter" idx="18" hasCustomPrompt="1"/>
          </p:nvPr>
        </p:nvSpPr>
        <p:spPr>
          <a:xfrm>
            <a:off x="609600" y="801380"/>
            <a:ext cx="10972800" cy="379720"/>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16" name="Date Placeholder 15"/>
          <p:cNvSpPr>
            <a:spLocks noGrp="1"/>
          </p:cNvSpPr>
          <p:nvPr>
            <p:ph type="dt" sz="half" idx="19"/>
          </p:nvPr>
        </p:nvSpPr>
        <p:spPr/>
        <p:txBody>
          <a:bodyPr/>
          <a:lstStyle/>
          <a:p>
            <a:fld id="{ED64B1FC-B4F8-494C-8A11-663B869DBD19}" type="datetime3">
              <a:rPr lang="en-US" smtClean="0"/>
              <a:t>29 March 2023</a:t>
            </a:fld>
            <a:endParaRPr lang="en-US" dirty="0"/>
          </a:p>
        </p:txBody>
      </p:sp>
      <p:sp>
        <p:nvSpPr>
          <p:cNvPr id="17" name="Footer Placeholder 16"/>
          <p:cNvSpPr>
            <a:spLocks noGrp="1"/>
          </p:cNvSpPr>
          <p:nvPr>
            <p:ph type="ftr" sz="quarter" idx="20"/>
          </p:nvPr>
        </p:nvSpPr>
        <p:spPr/>
        <p:txBody>
          <a:bodyPr/>
          <a:lstStyle/>
          <a:p>
            <a:endParaRPr lang="en-US" dirty="0"/>
          </a:p>
        </p:txBody>
      </p:sp>
      <p:sp>
        <p:nvSpPr>
          <p:cNvPr id="18" name="Slide Number Placeholder 17"/>
          <p:cNvSpPr>
            <a:spLocks noGrp="1"/>
          </p:cNvSpPr>
          <p:nvPr>
            <p:ph type="sldNum" sz="quarter" idx="21"/>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ight-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9" name="Date Placeholder 8"/>
          <p:cNvSpPr>
            <a:spLocks noGrp="1"/>
          </p:cNvSpPr>
          <p:nvPr>
            <p:ph type="dt" sz="half" idx="10"/>
          </p:nvPr>
        </p:nvSpPr>
        <p:spPr/>
        <p:txBody>
          <a:bodyPr/>
          <a:lstStyle/>
          <a:p>
            <a:fld id="{98FBE564-CF3D-E34B-B64B-A4C9E94D23A6}" type="datetime3">
              <a:rPr lang="en-US" smtClean="0"/>
              <a:t>29 March 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title-subtitl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09600" y="419100"/>
            <a:ext cx="10972800" cy="342899"/>
          </a:xfrm>
        </p:spPr>
        <p:txBody>
          <a:bodyPr>
            <a:noAutofit/>
          </a:bodyPr>
          <a:lstStyle>
            <a:lvl1pPr>
              <a:defRPr sz="2800"/>
            </a:lvl1pPr>
          </a:lstStyle>
          <a:p>
            <a:r>
              <a:rPr lang="en-US" dirty="0"/>
              <a:t>Click to add title </a:t>
            </a:r>
          </a:p>
        </p:txBody>
      </p:sp>
      <p:sp>
        <p:nvSpPr>
          <p:cNvPr id="9" name="Text Placeholder 8"/>
          <p:cNvSpPr>
            <a:spLocks noGrp="1"/>
          </p:cNvSpPr>
          <p:nvPr>
            <p:ph type="body" sz="quarter" idx="13" hasCustomPrompt="1"/>
          </p:nvPr>
        </p:nvSpPr>
        <p:spPr>
          <a:xfrm>
            <a:off x="609600" y="801380"/>
            <a:ext cx="10972800" cy="379720"/>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10" name="Date Placeholder 9"/>
          <p:cNvSpPr>
            <a:spLocks noGrp="1"/>
          </p:cNvSpPr>
          <p:nvPr>
            <p:ph type="dt" sz="half" idx="14"/>
          </p:nvPr>
        </p:nvSpPr>
        <p:spPr/>
        <p:txBody>
          <a:bodyPr/>
          <a:lstStyle/>
          <a:p>
            <a:fld id="{1D26D095-957A-4741-9E26-FECA4F4EF6D2}" type="datetime3">
              <a:rPr lang="en-US" smtClean="0"/>
              <a:t>29 March 2023</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2" name="Slide Number Placeholder 11"/>
          <p:cNvSpPr>
            <a:spLocks noGrp="1"/>
          </p:cNvSpPr>
          <p:nvPr>
            <p:ph type="sldNum" sz="quarter" idx="16"/>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BDE031-7EB4-DC48-BE14-EF10AA85EEE3}"/>
              </a:ext>
            </a:extLst>
          </p:cNvPr>
          <p:cNvSpPr>
            <a:spLocks noGrp="1"/>
          </p:cNvSpPr>
          <p:nvPr>
            <p:ph type="dt" sz="half" idx="10"/>
          </p:nvPr>
        </p:nvSpPr>
        <p:spPr/>
        <p:txBody>
          <a:bodyPr/>
          <a:lstStyle/>
          <a:p>
            <a:fld id="{7EDADD08-BEB5-FC4D-BF82-448164A52017}" type="datetime3">
              <a:rPr lang="en-US" smtClean="0"/>
              <a:pPr/>
              <a:t>29 March 2023</a:t>
            </a:fld>
            <a:endParaRPr lang="en-US" dirty="0"/>
          </a:p>
        </p:txBody>
      </p:sp>
      <p:sp>
        <p:nvSpPr>
          <p:cNvPr id="3" name="Footer Placeholder 2">
            <a:extLst>
              <a:ext uri="{FF2B5EF4-FFF2-40B4-BE49-F238E27FC236}">
                <a16:creationId xmlns:a16="http://schemas.microsoft.com/office/drawing/2014/main" id="{51F4CD8C-3F33-0F4F-A7E0-06E6C7590E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96877A2-0616-DE40-AAED-D44C41741997}"/>
              </a:ext>
            </a:extLst>
          </p:cNvPr>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4213989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title-content">
    <p:bg>
      <p:bgPr>
        <a:solidFill>
          <a:schemeClr val="tx1"/>
        </a:solidFill>
        <a:effectLst/>
      </p:bgPr>
    </p:bg>
    <p:spTree>
      <p:nvGrpSpPr>
        <p:cNvPr id="1" name=""/>
        <p:cNvGrpSpPr/>
        <p:nvPr/>
      </p:nvGrpSpPr>
      <p:grpSpPr>
        <a:xfrm>
          <a:off x="0" y="0"/>
          <a:ext cx="0" cy="0"/>
          <a:chOff x="0" y="0"/>
          <a:chExt cx="0" cy="0"/>
        </a:xfrm>
      </p:grpSpPr>
      <p:sp>
        <p:nvSpPr>
          <p:cNvPr id="13" name="Title 12"/>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9" name="Content Placeholder 8"/>
          <p:cNvSpPr>
            <a:spLocks noGrp="1"/>
          </p:cNvSpPr>
          <p:nvPr>
            <p:ph sz="quarter" idx="13" hasCustomPrompt="1"/>
          </p:nvPr>
        </p:nvSpPr>
        <p:spPr>
          <a:xfrm>
            <a:off x="952500" y="1179514"/>
            <a:ext cx="10287000" cy="480218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11"/>
          <p:cNvSpPr>
            <a:spLocks noGrp="1"/>
          </p:cNvSpPr>
          <p:nvPr>
            <p:ph type="dt" sz="half" idx="14"/>
          </p:nvPr>
        </p:nvSpPr>
        <p:spPr/>
        <p:txBody>
          <a:bodyPr/>
          <a:lstStyle/>
          <a:p>
            <a:fld id="{8840BD93-757C-6647-8ADD-B173D40B3E17}" type="datetime3">
              <a:rPr lang="en-US" smtClean="0"/>
              <a:t>29 March 2023</a:t>
            </a:fld>
            <a:endParaRPr lang="en-US" dirty="0"/>
          </a:p>
        </p:txBody>
      </p:sp>
      <p:sp>
        <p:nvSpPr>
          <p:cNvPr id="14" name="Footer Placeholder 13"/>
          <p:cNvSpPr>
            <a:spLocks noGrp="1"/>
          </p:cNvSpPr>
          <p:nvPr>
            <p:ph type="ftr" sz="quarter" idx="15"/>
          </p:nvPr>
        </p:nvSpPr>
        <p:spPr/>
        <p:txBody>
          <a:bodyPr/>
          <a:lstStyle/>
          <a:p>
            <a:endParaRPr lang="en-US" dirty="0"/>
          </a:p>
        </p:txBody>
      </p:sp>
      <p:sp>
        <p:nvSpPr>
          <p:cNvPr id="15" name="Slide Number Placeholder 14"/>
          <p:cNvSpPr>
            <a:spLocks noGrp="1"/>
          </p:cNvSpPr>
          <p:nvPr>
            <p:ph type="sldNum" sz="quarter" idx="16"/>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61729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5145EE0-7196-364D-898D-C3C7830191D3}"/>
              </a:ext>
            </a:extLst>
          </p:cNvPr>
          <p:cNvSpPr/>
          <p:nvPr userDrawn="1"/>
        </p:nvSpPr>
        <p:spPr>
          <a:xfrm>
            <a:off x="0" y="6400800"/>
            <a:ext cx="12192000" cy="457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2000" dirty="0" err="1"/>
          </a:p>
        </p:txBody>
      </p:sp>
      <p:cxnSp>
        <p:nvCxnSpPr>
          <p:cNvPr id="18" name="Straight Connector 17">
            <a:extLst>
              <a:ext uri="{FF2B5EF4-FFF2-40B4-BE49-F238E27FC236}">
                <a16:creationId xmlns:a16="http://schemas.microsoft.com/office/drawing/2014/main" id="{E21BE039-76A3-AF45-968F-DB3BB4E35599}"/>
              </a:ext>
            </a:extLst>
          </p:cNvPr>
          <p:cNvCxnSpPr>
            <a:cxnSpLocks/>
          </p:cNvCxnSpPr>
          <p:nvPr userDrawn="1"/>
        </p:nvCxnSpPr>
        <p:spPr>
          <a:xfrm>
            <a:off x="610299" y="6400800"/>
            <a:ext cx="0" cy="457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A48AE0-BAC9-7445-9C96-DFE1FB5118D9}"/>
              </a:ext>
            </a:extLst>
          </p:cNvPr>
          <p:cNvCxnSpPr>
            <a:cxnSpLocks/>
          </p:cNvCxnSpPr>
          <p:nvPr userDrawn="1"/>
        </p:nvCxnSpPr>
        <p:spPr>
          <a:xfrm>
            <a:off x="11571214" y="6400800"/>
            <a:ext cx="0" cy="45720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userDrawn="1">
            <p:ph type="title"/>
          </p:nvPr>
        </p:nvSpPr>
        <p:spPr>
          <a:xfrm>
            <a:off x="609600" y="419100"/>
            <a:ext cx="10972800" cy="762000"/>
          </a:xfrm>
          <a:prstGeom prst="rect">
            <a:avLst/>
          </a:prstGeom>
        </p:spPr>
        <p:txBody>
          <a:bodyPr vert="horz" lIns="0" tIns="0" rIns="0" bIns="0" rtlCol="0" anchor="t" anchorCtr="0">
            <a:normAutofit/>
          </a:bodyPr>
          <a:lstStyle/>
          <a:p>
            <a:r>
              <a:rPr lang="en-US" dirty="0"/>
              <a:t>Click to add title</a:t>
            </a:r>
          </a:p>
        </p:txBody>
      </p:sp>
      <p:sp>
        <p:nvSpPr>
          <p:cNvPr id="3" name="Text Placeholder 2"/>
          <p:cNvSpPr>
            <a:spLocks noGrp="1"/>
          </p:cNvSpPr>
          <p:nvPr userDrawn="1">
            <p:ph type="body" idx="1"/>
          </p:nvPr>
        </p:nvSpPr>
        <p:spPr>
          <a:xfrm>
            <a:off x="952500" y="1181100"/>
            <a:ext cx="10287000" cy="4800600"/>
          </a:xfrm>
          <a:prstGeom prst="rect">
            <a:avLst/>
          </a:prstGeom>
        </p:spPr>
        <p:txBody>
          <a:bodyPr vert="horz" lIns="0" tIns="0" rIns="0" bIns="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10132501" y="6400799"/>
            <a:ext cx="1371600" cy="457201"/>
          </a:xfrm>
          <a:prstGeom prst="rect">
            <a:avLst/>
          </a:prstGeom>
        </p:spPr>
        <p:txBody>
          <a:bodyPr vert="horz" lIns="91440" tIns="0" rIns="91440" bIns="0" rtlCol="0" anchor="ctr"/>
          <a:lstStyle>
            <a:lvl1pPr algn="r">
              <a:defRPr sz="1000">
                <a:solidFill>
                  <a:schemeClr val="bg1"/>
                </a:solidFill>
              </a:defRPr>
            </a:lvl1pPr>
          </a:lstStyle>
          <a:p>
            <a:fld id="{7EDADD08-BEB5-FC4D-BF82-448164A52017}" type="datetime3">
              <a:rPr lang="en-US" smtClean="0"/>
              <a:pPr/>
              <a:t>29 March 2023</a:t>
            </a:fld>
            <a:endParaRPr lang="en-US" dirty="0"/>
          </a:p>
        </p:txBody>
      </p:sp>
      <p:sp>
        <p:nvSpPr>
          <p:cNvPr id="5" name="Footer Placeholder 4"/>
          <p:cNvSpPr>
            <a:spLocks noGrp="1"/>
          </p:cNvSpPr>
          <p:nvPr userDrawn="1">
            <p:ph type="ftr" sz="quarter" idx="3"/>
          </p:nvPr>
        </p:nvSpPr>
        <p:spPr>
          <a:xfrm>
            <a:off x="677409" y="6400799"/>
            <a:ext cx="5672115" cy="455615"/>
          </a:xfrm>
          <a:prstGeom prst="rect">
            <a:avLst/>
          </a:prstGeom>
        </p:spPr>
        <p:txBody>
          <a:bodyPr vert="horz" lIns="91440" tIns="0" rIns="91440" bIns="0" rtlCol="0" anchor="ctr"/>
          <a:lstStyle>
            <a:lvl1pPr algn="l">
              <a:defRPr sz="1000">
                <a:solidFill>
                  <a:schemeClr val="bg1"/>
                </a:solidFill>
              </a:defRPr>
            </a:lvl1pPr>
          </a:lstStyle>
          <a:p>
            <a:endParaRPr lang="en-US" dirty="0"/>
          </a:p>
        </p:txBody>
      </p:sp>
      <p:sp>
        <p:nvSpPr>
          <p:cNvPr id="6" name="Slide Number Placeholder 5"/>
          <p:cNvSpPr>
            <a:spLocks noGrp="1"/>
          </p:cNvSpPr>
          <p:nvPr userDrawn="1">
            <p:ph type="sldNum" sz="quarter" idx="4"/>
          </p:nvPr>
        </p:nvSpPr>
        <p:spPr>
          <a:xfrm>
            <a:off x="11638328" y="6400799"/>
            <a:ext cx="486558" cy="457201"/>
          </a:xfrm>
          <a:prstGeom prst="rect">
            <a:avLst/>
          </a:prstGeom>
        </p:spPr>
        <p:txBody>
          <a:bodyPr vert="horz" lIns="0" tIns="0" rIns="0" bIns="0" rtlCol="0" anchor="ctr"/>
          <a:lstStyle>
            <a:lvl1pPr algn="ctr">
              <a:defRPr sz="1000" b="1">
                <a:solidFill>
                  <a:schemeClr val="accent4"/>
                </a:solidFill>
              </a:defRPr>
            </a:lvl1pPr>
          </a:lstStyle>
          <a:p>
            <a:fld id="{4EBCDCBD-78E1-0D41-A999-31B5EBF8E02C}" type="slidenum">
              <a:rPr lang="en-US" smtClean="0"/>
              <a:pPr/>
              <a:t>‹#›</a:t>
            </a:fld>
            <a:endParaRPr lang="en-US" dirty="0"/>
          </a:p>
        </p:txBody>
      </p:sp>
      <p:pic>
        <p:nvPicPr>
          <p:cNvPr id="12" name="Picture 11">
            <a:extLst>
              <a:ext uri="{FF2B5EF4-FFF2-40B4-BE49-F238E27FC236}">
                <a16:creationId xmlns:a16="http://schemas.microsoft.com/office/drawing/2014/main" id="{57B6AA5A-2049-FC41-A761-6B2A4D42F5A1}"/>
              </a:ext>
            </a:extLst>
          </p:cNvPr>
          <p:cNvPicPr>
            <a:picLocks noChangeAspect="1"/>
          </p:cNvPicPr>
          <p:nvPr userDrawn="1"/>
        </p:nvPicPr>
        <p:blipFill rotWithShape="1">
          <a:blip r:embed="rId22" cstate="email">
            <a:extLst>
              <a:ext uri="{28A0092B-C50C-407E-A947-70E740481C1C}">
                <a14:useLocalDpi xmlns:a14="http://schemas.microsoft.com/office/drawing/2010/main"/>
              </a:ext>
            </a:extLst>
          </a:blip>
          <a:srcRect l="3963" t="13759" r="82253" b="26694"/>
          <a:stretch/>
        </p:blipFill>
        <p:spPr>
          <a:xfrm>
            <a:off x="161488" y="6479004"/>
            <a:ext cx="282429" cy="282429"/>
          </a:xfrm>
          <a:prstGeom prst="rect">
            <a:avLst/>
          </a:prstGeom>
          <a:effectLst/>
        </p:spPr>
      </p:pic>
    </p:spTree>
    <p:extLst>
      <p:ext uri="{BB962C8B-B14F-4D97-AF65-F5344CB8AC3E}">
        <p14:creationId xmlns:p14="http://schemas.microsoft.com/office/powerpoint/2010/main" val="92444638"/>
      </p:ext>
    </p:extLst>
  </p:cSld>
  <p:clrMap bg1="lt1" tx1="dk1" bg2="lt2" tx2="dk2" accent1="accent1" accent2="accent2" accent3="accent3" accent4="accent4" accent5="accent5" accent6="accent6" hlink="hlink" folHlink="folHlink"/>
  <p:sldLayoutIdLst>
    <p:sldLayoutId id="2147483719" r:id="rId1"/>
    <p:sldLayoutId id="2147483697" r:id="rId2"/>
    <p:sldLayoutId id="2147483731" r:id="rId3"/>
    <p:sldLayoutId id="2147483701" r:id="rId4"/>
    <p:sldLayoutId id="2147483732" r:id="rId5"/>
    <p:sldLayoutId id="2147483711" r:id="rId6"/>
    <p:sldLayoutId id="2147483737" r:id="rId7"/>
    <p:sldLayoutId id="2147483748" r:id="rId8"/>
    <p:sldLayoutId id="2147483742" r:id="rId9"/>
    <p:sldLayoutId id="2147483743" r:id="rId10"/>
    <p:sldLayoutId id="2147483744" r:id="rId11"/>
    <p:sldLayoutId id="2147483745" r:id="rId12"/>
    <p:sldLayoutId id="2147483746" r:id="rId13"/>
    <p:sldLayoutId id="2147483747" r:id="rId14"/>
    <p:sldLayoutId id="2147483738" r:id="rId15"/>
    <p:sldLayoutId id="2147483740" r:id="rId16"/>
    <p:sldLayoutId id="2147483720" r:id="rId17"/>
    <p:sldLayoutId id="2147483749" r:id="rId18"/>
    <p:sldLayoutId id="2147483750" r:id="rId19"/>
    <p:sldLayoutId id="2147483751" r:id="rId20"/>
  </p:sldLayoutIdLst>
  <p:hf hdr="0"/>
  <p:txStyles>
    <p:titleStyle>
      <a:lvl1pPr algn="l" defTabSz="914400" rtl="0" eaLnBrk="1" latinLnBrk="0" hangingPunct="1">
        <a:lnSpc>
          <a:spcPct val="90000"/>
        </a:lnSpc>
        <a:spcBef>
          <a:spcPct val="0"/>
        </a:spcBef>
        <a:buNone/>
        <a:defRPr sz="3600" b="1" kern="12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a:buChar char="•"/>
        <a:defRPr sz="2000" kern="1200">
          <a:solidFill>
            <a:schemeClr val="tx2">
              <a:lumMod val="75000"/>
            </a:schemeClr>
          </a:solidFill>
          <a:latin typeface="+mn-lt"/>
          <a:ea typeface="+mn-ea"/>
          <a:cs typeface="+mn-cs"/>
        </a:defRPr>
      </a:lvl1pPr>
      <a:lvl2pPr marL="693738" indent="-246063" algn="l" defTabSz="914400" rtl="0" eaLnBrk="1" latinLnBrk="0" hangingPunct="1">
        <a:lnSpc>
          <a:spcPct val="100000"/>
        </a:lnSpc>
        <a:spcBef>
          <a:spcPts val="400"/>
        </a:spcBef>
        <a:buFont typeface=".AppleSystemUIFont" charset="-120"/>
        <a:buChar char="-"/>
        <a:tabLst/>
        <a:defRPr sz="1600" kern="1200">
          <a:solidFill>
            <a:schemeClr val="tx2">
              <a:lumMod val="75000"/>
            </a:schemeClr>
          </a:solidFill>
          <a:latin typeface="+mn-lt"/>
          <a:ea typeface="+mn-ea"/>
          <a:cs typeface="+mn-cs"/>
        </a:defRPr>
      </a:lvl2pPr>
      <a:lvl3pPr marL="1150938" indent="-228600" algn="l" defTabSz="914400" rtl="0" eaLnBrk="1" latinLnBrk="0" hangingPunct="1">
        <a:lnSpc>
          <a:spcPct val="100000"/>
        </a:lnSpc>
        <a:spcBef>
          <a:spcPts val="400"/>
        </a:spcBef>
        <a:buSzPct val="80000"/>
        <a:buFont typeface="Wingdings" charset="2"/>
        <a:buChar char="§"/>
        <a:tabLst/>
        <a:defRPr sz="1600" kern="1200">
          <a:solidFill>
            <a:schemeClr val="tx2">
              <a:lumMod val="75000"/>
            </a:schemeClr>
          </a:solidFill>
          <a:latin typeface="+mn-lt"/>
          <a:ea typeface="+mn-ea"/>
          <a:cs typeface="+mn-cs"/>
        </a:defRPr>
      </a:lvl3pPr>
      <a:lvl4pPr marL="1606550" indent="-227013" algn="l" defTabSz="914400" rtl="0" eaLnBrk="1" latinLnBrk="0" hangingPunct="1">
        <a:lnSpc>
          <a:spcPct val="100000"/>
        </a:lnSpc>
        <a:spcBef>
          <a:spcPts val="400"/>
        </a:spcBef>
        <a:buSzPct val="80000"/>
        <a:buFont typeface="Courier New" charset="0"/>
        <a:buChar char="o"/>
        <a:tabLst/>
        <a:defRPr sz="1600" kern="1200">
          <a:solidFill>
            <a:schemeClr val="tx2">
              <a:lumMod val="75000"/>
            </a:schemeClr>
          </a:solidFill>
          <a:latin typeface="+mn-lt"/>
          <a:ea typeface="+mn-ea"/>
          <a:cs typeface="+mn-cs"/>
        </a:defRPr>
      </a:lvl4pPr>
      <a:lvl5pPr marL="2063750" indent="-228600" algn="l" defTabSz="914400" rtl="0" eaLnBrk="1" latinLnBrk="0" hangingPunct="1">
        <a:lnSpc>
          <a:spcPct val="100000"/>
        </a:lnSpc>
        <a:spcBef>
          <a:spcPts val="400"/>
        </a:spcBef>
        <a:buFont typeface="Arial"/>
        <a:buChar char="•"/>
        <a:tabLst/>
        <a:defRPr sz="1600" kern="1200" baseline="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orient="horz" pos="264" userDrawn="1">
          <p15:clr>
            <a:srgbClr val="F26B43"/>
          </p15:clr>
        </p15:guide>
        <p15:guide id="11" pos="384" userDrawn="1">
          <p15:clr>
            <a:srgbClr val="F26B43"/>
          </p15:clr>
        </p15:guide>
        <p15:guide id="12" pos="7296" userDrawn="1">
          <p15:clr>
            <a:srgbClr val="F26B43"/>
          </p15:clr>
        </p15:guide>
        <p15:guide id="13" orient="horz" pos="3768" userDrawn="1">
          <p15:clr>
            <a:srgbClr val="F26B43"/>
          </p15:clr>
        </p15:guide>
        <p15:guide id="14" pos="3840" userDrawn="1">
          <p15:clr>
            <a:srgbClr val="F26B43"/>
          </p15:clr>
        </p15:guide>
        <p15:guide id="16" orient="horz" pos="936" userDrawn="1">
          <p15:clr>
            <a:srgbClr val="F26B43"/>
          </p15:clr>
        </p15:guide>
        <p15:guide id="17" pos="600" userDrawn="1">
          <p15:clr>
            <a:srgbClr val="F26B43"/>
          </p15:clr>
        </p15:guide>
        <p15:guide id="18" pos="7080" userDrawn="1">
          <p15:clr>
            <a:srgbClr val="F26B43"/>
          </p15:clr>
        </p15:guide>
        <p15:guide id="19" pos="4056" userDrawn="1">
          <p15:clr>
            <a:srgbClr val="F26B43"/>
          </p15:clr>
        </p15:guide>
        <p15:guide id="20" pos="3624" userDrawn="1">
          <p15:clr>
            <a:srgbClr val="F26B43"/>
          </p15:clr>
        </p15:guide>
        <p15:guide id="22" orient="horz" pos="74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linkedin.com/in/sergio-gomez-a30975100/" TargetMode="External"/><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AAA6728-94FE-C544-8759-1850616A58EF}"/>
              </a:ext>
            </a:extLst>
          </p:cNvPr>
          <p:cNvSpPr>
            <a:spLocks noGrp="1"/>
          </p:cNvSpPr>
          <p:nvPr>
            <p:ph type="ctrTitle"/>
          </p:nvPr>
        </p:nvSpPr>
        <p:spPr>
          <a:xfrm>
            <a:off x="609600" y="2527145"/>
            <a:ext cx="8340762" cy="1572399"/>
          </a:xfrm>
        </p:spPr>
        <p:txBody>
          <a:bodyPr>
            <a:normAutofit/>
          </a:bodyPr>
          <a:lstStyle/>
          <a:p>
            <a:r>
              <a:rPr lang="en-US" dirty="0" smtClean="0"/>
              <a:t>LSIC Excavation &amp; Construction </a:t>
            </a:r>
            <a:r>
              <a:rPr lang="en-US" dirty="0" smtClean="0"/>
              <a:t>March </a:t>
            </a:r>
            <a:r>
              <a:rPr lang="en-US" dirty="0" smtClean="0"/>
              <a:t>Monthly Meeting</a:t>
            </a:r>
            <a:endParaRPr lang="en-US" dirty="0"/>
          </a:p>
        </p:txBody>
      </p:sp>
      <p:sp>
        <p:nvSpPr>
          <p:cNvPr id="12" name="Subtitle 11">
            <a:extLst>
              <a:ext uri="{FF2B5EF4-FFF2-40B4-BE49-F238E27FC236}">
                <a16:creationId xmlns:a16="http://schemas.microsoft.com/office/drawing/2014/main" id="{501CD1C6-8146-F148-8195-0AF9B448AD7F}"/>
              </a:ext>
            </a:extLst>
          </p:cNvPr>
          <p:cNvSpPr>
            <a:spLocks noGrp="1"/>
          </p:cNvSpPr>
          <p:nvPr>
            <p:ph type="subTitle" idx="1"/>
          </p:nvPr>
        </p:nvSpPr>
        <p:spPr/>
        <p:txBody>
          <a:bodyPr/>
          <a:lstStyle/>
          <a:p>
            <a:r>
              <a:rPr lang="en-US" dirty="0" smtClean="0"/>
              <a:t>March 29</a:t>
            </a:r>
            <a:r>
              <a:rPr lang="en-US" baseline="30000" dirty="0" smtClean="0"/>
              <a:t>th</a:t>
            </a:r>
            <a:r>
              <a:rPr lang="en-US" dirty="0" smtClean="0"/>
              <a:t>, 2023 </a:t>
            </a:r>
            <a:endParaRPr lang="en-US" dirty="0"/>
          </a:p>
        </p:txBody>
      </p:sp>
      <p:sp>
        <p:nvSpPr>
          <p:cNvPr id="13" name="Text Placeholder 12">
            <a:extLst>
              <a:ext uri="{FF2B5EF4-FFF2-40B4-BE49-F238E27FC236}">
                <a16:creationId xmlns:a16="http://schemas.microsoft.com/office/drawing/2014/main" id="{F6E3A939-16C9-ED4E-9466-7ABBD4FD2218}"/>
              </a:ext>
            </a:extLst>
          </p:cNvPr>
          <p:cNvSpPr>
            <a:spLocks noGrp="1"/>
          </p:cNvSpPr>
          <p:nvPr>
            <p:ph type="body" sz="quarter" idx="13"/>
          </p:nvPr>
        </p:nvSpPr>
        <p:spPr>
          <a:xfrm>
            <a:off x="677409" y="4924550"/>
            <a:ext cx="5941807" cy="921382"/>
          </a:xfrm>
        </p:spPr>
        <p:txBody>
          <a:bodyPr>
            <a:normAutofit/>
          </a:bodyPr>
          <a:lstStyle/>
          <a:p>
            <a:r>
              <a:rPr lang="en-US" sz="1600" dirty="0"/>
              <a:t>Sarah Hasnain &amp; Jibu Abraham</a:t>
            </a:r>
            <a:br>
              <a:rPr lang="en-US" sz="1600" dirty="0"/>
            </a:br>
            <a:r>
              <a:rPr lang="en-US" sz="1600" dirty="0"/>
              <a:t>LSIC Excavation &amp; Construction Focus Group </a:t>
            </a:r>
            <a:r>
              <a:rPr lang="en-US" sz="1600" dirty="0" smtClean="0"/>
              <a:t>Co-Facilitators</a:t>
            </a:r>
            <a:endParaRPr lang="en-US" sz="1600" dirty="0"/>
          </a:p>
        </p:txBody>
      </p:sp>
      <p:sp>
        <p:nvSpPr>
          <p:cNvPr id="5" name="Date Placeholder 4">
            <a:extLst>
              <a:ext uri="{FF2B5EF4-FFF2-40B4-BE49-F238E27FC236}">
                <a16:creationId xmlns:a16="http://schemas.microsoft.com/office/drawing/2014/main" id="{3BDEC77A-C95A-7C43-8279-B2D7E4A81C2F}"/>
              </a:ext>
            </a:extLst>
          </p:cNvPr>
          <p:cNvSpPr>
            <a:spLocks noGrp="1"/>
          </p:cNvSpPr>
          <p:nvPr>
            <p:ph type="dt" sz="half" idx="14"/>
          </p:nvPr>
        </p:nvSpPr>
        <p:spPr/>
        <p:txBody>
          <a:bodyPr/>
          <a:lstStyle/>
          <a:p>
            <a:fld id="{6643E673-C445-4E4C-981B-4E5CDB33A3F8}" type="datetime3">
              <a:rPr lang="en-US" smtClean="0"/>
              <a:pPr/>
              <a:t>29 March 2023</a:t>
            </a:fld>
            <a:endParaRPr lang="en-US" dirty="0"/>
          </a:p>
        </p:txBody>
      </p:sp>
      <p:sp>
        <p:nvSpPr>
          <p:cNvPr id="6" name="Footer Placeholder 5">
            <a:extLst>
              <a:ext uri="{FF2B5EF4-FFF2-40B4-BE49-F238E27FC236}">
                <a16:creationId xmlns:a16="http://schemas.microsoft.com/office/drawing/2014/main" id="{CCA72AC9-F4A2-7243-AF21-E9CEEE6DFAB6}"/>
              </a:ext>
            </a:extLst>
          </p:cNvPr>
          <p:cNvSpPr>
            <a:spLocks noGrp="1"/>
          </p:cNvSpPr>
          <p:nvPr>
            <p:ph type="ftr" sz="quarter" idx="15"/>
          </p:nvPr>
        </p:nvSpPr>
        <p:spPr/>
        <p:txBody>
          <a:bodyPr/>
          <a:lstStyle/>
          <a:p>
            <a:endParaRPr lang="en-US" dirty="0"/>
          </a:p>
        </p:txBody>
      </p:sp>
      <p:sp>
        <p:nvSpPr>
          <p:cNvPr id="7" name="Slide Number Placeholder 6">
            <a:extLst>
              <a:ext uri="{FF2B5EF4-FFF2-40B4-BE49-F238E27FC236}">
                <a16:creationId xmlns:a16="http://schemas.microsoft.com/office/drawing/2014/main" id="{D89F990C-18DD-5F41-806F-AE83A2AF1763}"/>
              </a:ext>
            </a:extLst>
          </p:cNvPr>
          <p:cNvSpPr>
            <a:spLocks noGrp="1"/>
          </p:cNvSpPr>
          <p:nvPr>
            <p:ph type="sldNum" sz="quarter" idx="16"/>
          </p:nvPr>
        </p:nvSpPr>
        <p:spPr/>
        <p:txBody>
          <a:bodyPr/>
          <a:lstStyle/>
          <a:p>
            <a:fld id="{4EBCDCBD-78E1-0D41-A999-31B5EBF8E02C}" type="slidenum">
              <a:rPr lang="en-US" smtClean="0"/>
              <a:pPr/>
              <a:t>1</a:t>
            </a:fld>
            <a:endParaRPr lang="en-US" dirty="0"/>
          </a:p>
        </p:txBody>
      </p:sp>
      <p:sp>
        <p:nvSpPr>
          <p:cNvPr id="3" name="Text Placeholder 12">
            <a:extLst>
              <a:ext uri="{FF2B5EF4-FFF2-40B4-BE49-F238E27FC236}">
                <a16:creationId xmlns:a16="http://schemas.microsoft.com/office/drawing/2014/main" id="{A15F2B69-EA17-03FD-E0FD-66EFF077BBFB}"/>
              </a:ext>
            </a:extLst>
          </p:cNvPr>
          <p:cNvSpPr txBox="1">
            <a:spLocks/>
          </p:cNvSpPr>
          <p:nvPr/>
        </p:nvSpPr>
        <p:spPr>
          <a:xfrm>
            <a:off x="8606117" y="4572000"/>
            <a:ext cx="3518769" cy="1734623"/>
          </a:xfrm>
          <a:prstGeom prst="rect">
            <a:avLst/>
          </a:prstGeom>
          <a:solidFill>
            <a:srgbClr val="7F7F7F">
              <a:alpha val="51373"/>
            </a:srgbClr>
          </a:solidFill>
        </p:spPr>
        <p:txBody>
          <a:bodyPr vert="horz" lIns="0" tIns="0" rIns="0" bIns="0" rtlCol="0">
            <a:normAutofit fontScale="85000" lnSpcReduction="20000"/>
          </a:bodyPr>
          <a:lstStyle>
            <a:lvl1pPr marL="0" indent="0" algn="l" defTabSz="914400" rtl="0" eaLnBrk="1" latinLnBrk="0" hangingPunct="1">
              <a:lnSpc>
                <a:spcPct val="114000"/>
              </a:lnSpc>
              <a:spcBef>
                <a:spcPts val="0"/>
              </a:spcBef>
              <a:buFont typeface="Arial"/>
              <a:buNone/>
              <a:defRPr sz="1200" b="1" kern="1200">
                <a:solidFill>
                  <a:schemeClr val="bg1"/>
                </a:solidFill>
                <a:latin typeface="+mn-lt"/>
                <a:ea typeface="+mn-ea"/>
                <a:cs typeface="+mn-cs"/>
              </a:defRPr>
            </a:lvl1pPr>
            <a:lvl2pPr marL="457200" indent="0" algn="l" defTabSz="914400" rtl="0" eaLnBrk="1" latinLnBrk="0" hangingPunct="1">
              <a:lnSpc>
                <a:spcPct val="100000"/>
              </a:lnSpc>
              <a:spcBef>
                <a:spcPts val="400"/>
              </a:spcBef>
              <a:buFont typeface=".AppleSystemUIFont" charset="-120"/>
              <a:buNone/>
              <a:tabLst/>
              <a:defRPr sz="1600" kern="1200">
                <a:solidFill>
                  <a:schemeClr val="tx2">
                    <a:lumMod val="75000"/>
                  </a:schemeClr>
                </a:solidFill>
                <a:latin typeface="+mn-lt"/>
                <a:ea typeface="+mn-ea"/>
                <a:cs typeface="+mn-cs"/>
              </a:defRPr>
            </a:lvl2pPr>
            <a:lvl3pPr marL="914400" indent="0" algn="l" defTabSz="914400" rtl="0" eaLnBrk="1" latinLnBrk="0" hangingPunct="1">
              <a:lnSpc>
                <a:spcPct val="100000"/>
              </a:lnSpc>
              <a:spcBef>
                <a:spcPts val="400"/>
              </a:spcBef>
              <a:buSzPct val="80000"/>
              <a:buFont typeface="Wingdings" charset="2"/>
              <a:buNone/>
              <a:tabLst/>
              <a:defRPr sz="1600" kern="1200">
                <a:solidFill>
                  <a:schemeClr val="tx2">
                    <a:lumMod val="75000"/>
                  </a:schemeClr>
                </a:solidFill>
                <a:latin typeface="+mn-lt"/>
                <a:ea typeface="+mn-ea"/>
                <a:cs typeface="+mn-cs"/>
              </a:defRPr>
            </a:lvl3pPr>
            <a:lvl4pPr marL="1371600" indent="0" algn="l" defTabSz="914400" rtl="0" eaLnBrk="1" latinLnBrk="0" hangingPunct="1">
              <a:lnSpc>
                <a:spcPct val="100000"/>
              </a:lnSpc>
              <a:spcBef>
                <a:spcPts val="400"/>
              </a:spcBef>
              <a:buSzPct val="80000"/>
              <a:buFont typeface="Courier New" charset="0"/>
              <a:buNone/>
              <a:tabLst/>
              <a:defRPr sz="1600" kern="1200">
                <a:solidFill>
                  <a:schemeClr val="tx2">
                    <a:lumMod val="75000"/>
                  </a:schemeClr>
                </a:solidFill>
                <a:latin typeface="+mn-lt"/>
                <a:ea typeface="+mn-ea"/>
                <a:cs typeface="+mn-cs"/>
              </a:defRPr>
            </a:lvl4pPr>
            <a:lvl5pPr marL="1828800" indent="0" algn="l" defTabSz="914400" rtl="0" eaLnBrk="1" latinLnBrk="0" hangingPunct="1">
              <a:lnSpc>
                <a:spcPct val="100000"/>
              </a:lnSpc>
              <a:spcBef>
                <a:spcPts val="400"/>
              </a:spcBef>
              <a:buFont typeface="Arial"/>
              <a:buNone/>
              <a:tabLst/>
              <a:defRPr sz="1600" kern="1200" baseline="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1800" dirty="0">
                <a:solidFill>
                  <a:srgbClr val="00B1D3"/>
                </a:solidFill>
              </a:rPr>
              <a:t>LSIC E&amp;C Focus Group</a:t>
            </a:r>
          </a:p>
          <a:p>
            <a:pPr algn="ctr"/>
            <a:r>
              <a:rPr lang="en-US" sz="1600" dirty="0" smtClean="0"/>
              <a:t>Athonu Chatterjee</a:t>
            </a:r>
          </a:p>
          <a:p>
            <a:pPr algn="ctr"/>
            <a:r>
              <a:rPr lang="en-US" sz="1600" dirty="0"/>
              <a:t>Jibu Abraham</a:t>
            </a:r>
          </a:p>
          <a:p>
            <a:pPr algn="ctr"/>
            <a:r>
              <a:rPr lang="en-US" sz="1600" dirty="0" smtClean="0"/>
              <a:t>Sarah </a:t>
            </a:r>
            <a:r>
              <a:rPr lang="en-US" sz="1600" dirty="0"/>
              <a:t>Hasnain</a:t>
            </a:r>
          </a:p>
          <a:p>
            <a:pPr algn="ctr"/>
            <a:r>
              <a:rPr lang="en-US" sz="1600" dirty="0" smtClean="0"/>
              <a:t>Claudia Knez</a:t>
            </a:r>
          </a:p>
          <a:p>
            <a:pPr algn="ctr"/>
            <a:r>
              <a:rPr lang="en-US" sz="1600" dirty="0" smtClean="0"/>
              <a:t>Raymond Lu</a:t>
            </a:r>
            <a:endParaRPr lang="en-US" sz="1600" dirty="0"/>
          </a:p>
          <a:p>
            <a:pPr algn="ctr"/>
            <a:r>
              <a:rPr lang="en-US" sz="1600" dirty="0"/>
              <a:t>Michael </a:t>
            </a:r>
            <a:r>
              <a:rPr lang="en-US" sz="1600" dirty="0" smtClean="0"/>
              <a:t>Nord</a:t>
            </a:r>
          </a:p>
          <a:p>
            <a:pPr algn="ctr"/>
            <a:r>
              <a:rPr lang="en-US" sz="1600" dirty="0"/>
              <a:t>Gus </a:t>
            </a:r>
            <a:r>
              <a:rPr lang="en-US" sz="1600" dirty="0" smtClean="0"/>
              <a:t>Terlaje</a:t>
            </a:r>
            <a:endParaRPr lang="en-US" sz="1600" dirty="0"/>
          </a:p>
        </p:txBody>
      </p:sp>
    </p:spTree>
    <p:extLst>
      <p:ext uri="{BB962C8B-B14F-4D97-AF65-F5344CB8AC3E}">
        <p14:creationId xmlns:p14="http://schemas.microsoft.com/office/powerpoint/2010/main" val="1054594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Excavation &amp; Construction </a:t>
            </a:r>
            <a:r>
              <a:rPr lang="en-US" dirty="0"/>
              <a:t>Community Discussion</a:t>
            </a:r>
          </a:p>
        </p:txBody>
      </p:sp>
      <p:sp>
        <p:nvSpPr>
          <p:cNvPr id="3" name="Content Placeholder 2"/>
          <p:cNvSpPr>
            <a:spLocks noGrp="1"/>
          </p:cNvSpPr>
          <p:nvPr>
            <p:ph idx="1"/>
          </p:nvPr>
        </p:nvSpPr>
        <p:spPr/>
        <p:txBody>
          <a:bodyPr>
            <a:normAutofit fontScale="55000" lnSpcReduction="20000"/>
          </a:bodyPr>
          <a:lstStyle/>
          <a:p>
            <a:pPr lvl="0"/>
            <a:r>
              <a:rPr lang="en-US" b="0" dirty="0">
                <a:solidFill>
                  <a:schemeClr val="bg1"/>
                </a:solidFill>
              </a:rPr>
              <a:t>What does the State-of-the-Art (SOTA) in </a:t>
            </a:r>
            <a:r>
              <a:rPr lang="en-US" b="0" dirty="0" smtClean="0">
                <a:solidFill>
                  <a:schemeClr val="bg1"/>
                </a:solidFill>
              </a:rPr>
              <a:t>Excavation &amp; Construction </a:t>
            </a:r>
            <a:r>
              <a:rPr lang="en-US" b="0" dirty="0">
                <a:solidFill>
                  <a:schemeClr val="bg1"/>
                </a:solidFill>
              </a:rPr>
              <a:t>need to be for a sustained lunar presence when NASA pivots from Moon to Mars? (Phase 2)</a:t>
            </a:r>
          </a:p>
          <a:p>
            <a:pPr lvl="1"/>
            <a:endParaRPr lang="en-US" dirty="0">
              <a:solidFill>
                <a:schemeClr val="bg1"/>
              </a:solidFill>
            </a:endParaRPr>
          </a:p>
          <a:p>
            <a:r>
              <a:rPr lang="en-US" b="0" dirty="0">
                <a:solidFill>
                  <a:schemeClr val="bg1"/>
                </a:solidFill>
              </a:rPr>
              <a:t>Gaps: What </a:t>
            </a:r>
            <a:r>
              <a:rPr lang="en-US" b="0" dirty="0" smtClean="0">
                <a:solidFill>
                  <a:schemeClr val="bg1"/>
                </a:solidFill>
              </a:rPr>
              <a:t>Excavation &amp; Construction </a:t>
            </a:r>
            <a:r>
              <a:rPr lang="en-US" b="0" dirty="0">
                <a:solidFill>
                  <a:schemeClr val="bg1"/>
                </a:solidFill>
              </a:rPr>
              <a:t>technology, requirements/guidelines, etc. do we need for Phase 2 that does not exist or is not planned right now</a:t>
            </a:r>
            <a:r>
              <a:rPr lang="en-US" b="0" dirty="0" smtClean="0">
                <a:solidFill>
                  <a:schemeClr val="bg1"/>
                </a:solidFill>
              </a:rPr>
              <a:t>?</a:t>
            </a:r>
          </a:p>
          <a:p>
            <a:pPr lvl="1"/>
            <a:r>
              <a:rPr lang="en-US" b="0" dirty="0" smtClean="0">
                <a:solidFill>
                  <a:schemeClr val="bg1"/>
                </a:solidFill>
              </a:rPr>
              <a:t>Ensure there is a clear business strategy for lunar development</a:t>
            </a:r>
          </a:p>
          <a:p>
            <a:pPr lvl="1"/>
            <a:r>
              <a:rPr lang="en-US" dirty="0" smtClean="0">
                <a:solidFill>
                  <a:schemeClr val="bg1"/>
                </a:solidFill>
              </a:rPr>
              <a:t>Autonomous </a:t>
            </a:r>
            <a:r>
              <a:rPr lang="en-US" dirty="0" smtClean="0">
                <a:solidFill>
                  <a:schemeClr val="bg1"/>
                </a:solidFill>
              </a:rPr>
              <a:t>construction &amp; </a:t>
            </a:r>
            <a:r>
              <a:rPr lang="en-US" dirty="0" smtClean="0">
                <a:solidFill>
                  <a:schemeClr val="bg1"/>
                </a:solidFill>
              </a:rPr>
              <a:t>Fully Automated construction</a:t>
            </a:r>
          </a:p>
          <a:p>
            <a:pPr lvl="1"/>
            <a:r>
              <a:rPr lang="en-US" b="0" dirty="0" smtClean="0">
                <a:solidFill>
                  <a:schemeClr val="bg1"/>
                </a:solidFill>
              </a:rPr>
              <a:t>Digital twining and detailed environmental models that can be shared from NASA. </a:t>
            </a:r>
            <a:endParaRPr lang="en-US" b="0" dirty="0" smtClean="0">
              <a:solidFill>
                <a:schemeClr val="bg1"/>
              </a:solidFill>
            </a:endParaRPr>
          </a:p>
          <a:p>
            <a:pPr lvl="0"/>
            <a:endParaRPr lang="en-US" b="0" dirty="0">
              <a:solidFill>
                <a:schemeClr val="bg1"/>
              </a:solidFill>
            </a:endParaRPr>
          </a:p>
          <a:p>
            <a:pPr lvl="0"/>
            <a:r>
              <a:rPr lang="en-US" b="0" dirty="0">
                <a:solidFill>
                  <a:schemeClr val="bg1"/>
                </a:solidFill>
              </a:rPr>
              <a:t>Opportunities: How might we bridge these gaps?</a:t>
            </a:r>
          </a:p>
          <a:p>
            <a:endParaRPr lang="en-US" b="0" dirty="0">
              <a:solidFill>
                <a:schemeClr val="bg1"/>
              </a:solidFill>
            </a:endParaRPr>
          </a:p>
          <a:p>
            <a:pPr lvl="0"/>
            <a:r>
              <a:rPr lang="en-US" b="0" dirty="0">
                <a:solidFill>
                  <a:schemeClr val="bg1"/>
                </a:solidFill>
              </a:rPr>
              <a:t>Stakeholder Engagement: Who should be communicating, collaborating, etc. but isn’t (yet!)?</a:t>
            </a:r>
          </a:p>
          <a:p>
            <a:pPr lvl="0"/>
            <a:r>
              <a:rPr lang="en-US" b="0" dirty="0">
                <a:solidFill>
                  <a:schemeClr val="bg1"/>
                </a:solidFill>
              </a:rPr>
              <a:t>Genie: 1) Mobile nuclear reactors; 2) advanced construction vehicles which can overcome issues such as regolith abrasion/electrostatic interference, mass/anchor needs to actually excavate, easily replaceable components</a:t>
            </a:r>
          </a:p>
          <a:p>
            <a:pPr lvl="0"/>
            <a:endParaRPr lang="en-US" b="0" dirty="0">
              <a:solidFill>
                <a:schemeClr val="bg1"/>
              </a:solidFill>
            </a:endParaRPr>
          </a:p>
          <a:p>
            <a:r>
              <a:rPr lang="en-US" sz="2000" b="0" dirty="0">
                <a:solidFill>
                  <a:schemeClr val="bg1"/>
                </a:solidFill>
              </a:rPr>
              <a:t>How might industry partner and accelerate the M2M process in regards to </a:t>
            </a:r>
            <a:r>
              <a:rPr lang="en-US" sz="2000" b="0" dirty="0" smtClean="0">
                <a:solidFill>
                  <a:schemeClr val="bg1"/>
                </a:solidFill>
              </a:rPr>
              <a:t>Excavation &amp; Construction?</a:t>
            </a:r>
            <a:endParaRPr lang="en-US" b="0" dirty="0">
              <a:solidFill>
                <a:schemeClr val="bg1"/>
              </a:solidFill>
            </a:endParaRPr>
          </a:p>
          <a:p>
            <a:pPr lvl="0"/>
            <a:endParaRPr lang="en-US" b="0" dirty="0">
              <a:solidFill>
                <a:schemeClr val="bg1"/>
              </a:solidFill>
            </a:endParaRPr>
          </a:p>
          <a:p>
            <a:r>
              <a:rPr lang="en-US" b="0" dirty="0">
                <a:solidFill>
                  <a:schemeClr val="bg1"/>
                </a:solidFill>
              </a:rPr>
              <a:t>What is important to you that needs to happen now</a:t>
            </a:r>
            <a:r>
              <a:rPr lang="en-US" b="0" dirty="0" smtClean="0">
                <a:solidFill>
                  <a:schemeClr val="bg1"/>
                </a:solidFill>
              </a:rPr>
              <a:t>?</a:t>
            </a:r>
          </a:p>
          <a:p>
            <a:pPr lvl="1"/>
            <a:r>
              <a:rPr lang="en-US" dirty="0" smtClean="0">
                <a:solidFill>
                  <a:schemeClr val="bg1"/>
                </a:solidFill>
              </a:rPr>
              <a:t>Ensuring there is industry input solicited early in the planning and design process</a:t>
            </a:r>
          </a:p>
          <a:p>
            <a:pPr lvl="1"/>
            <a:r>
              <a:rPr lang="en-US" b="0" dirty="0" smtClean="0">
                <a:solidFill>
                  <a:schemeClr val="bg1"/>
                </a:solidFill>
              </a:rPr>
              <a:t>Leverage terrestrial construction guidelines and subsystem guidelines </a:t>
            </a:r>
            <a:endParaRPr lang="en-US" b="0" dirty="0">
              <a:solidFill>
                <a:schemeClr val="bg1"/>
              </a:solidFill>
            </a:endParaRPr>
          </a:p>
          <a:p>
            <a:pPr marL="0" lvl="0" indent="0">
              <a:buNone/>
            </a:pPr>
            <a:endParaRPr lang="en-US" b="0" dirty="0">
              <a:solidFill>
                <a:schemeClr val="bg1"/>
              </a:solidFill>
            </a:endParaRPr>
          </a:p>
        </p:txBody>
      </p:sp>
      <p:sp>
        <p:nvSpPr>
          <p:cNvPr id="4" name="Date Placeholder 3"/>
          <p:cNvSpPr>
            <a:spLocks noGrp="1"/>
          </p:cNvSpPr>
          <p:nvPr>
            <p:ph type="dt" sz="half" idx="10"/>
          </p:nvPr>
        </p:nvSpPr>
        <p:spPr/>
        <p:txBody>
          <a:bodyPr/>
          <a:lstStyle/>
          <a:p>
            <a:fld id="{24B93144-C76E-764F-93FB-58C67DB58A80}" type="datetime3">
              <a:rPr lang="en-US" smtClean="0"/>
              <a:t>29 March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4294967295"/>
          </p:nvPr>
        </p:nvSpPr>
        <p:spPr>
          <a:xfrm>
            <a:off x="11704638" y="6400800"/>
            <a:ext cx="487362" cy="457200"/>
          </a:xfrm>
        </p:spPr>
        <p:txBody>
          <a:bodyPr/>
          <a:lstStyle/>
          <a:p>
            <a:fld id="{4EBCDCBD-78E1-0D41-A999-31B5EBF8E02C}" type="slidenum">
              <a:rPr lang="en-US" smtClean="0"/>
              <a:pPr/>
              <a:t>10</a:t>
            </a:fld>
            <a:endParaRPr lang="en-US" dirty="0"/>
          </a:p>
        </p:txBody>
      </p:sp>
    </p:spTree>
    <p:extLst>
      <p:ext uri="{BB962C8B-B14F-4D97-AF65-F5344CB8AC3E}">
        <p14:creationId xmlns:p14="http://schemas.microsoft.com/office/powerpoint/2010/main" val="3132224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dirty="0"/>
              <a:t>Sergio Gomez &amp; Miguel Coto / Herrero Builders</a:t>
            </a:r>
          </a:p>
        </p:txBody>
      </p:sp>
      <p:sp>
        <p:nvSpPr>
          <p:cNvPr id="13" name="Content Placeholder 12"/>
          <p:cNvSpPr>
            <a:spLocks noGrp="1"/>
          </p:cNvSpPr>
          <p:nvPr>
            <p:ph sz="quarter" idx="13"/>
          </p:nvPr>
        </p:nvSpPr>
        <p:spPr>
          <a:xfrm>
            <a:off x="952500" y="1476694"/>
            <a:ext cx="3152775" cy="4802186"/>
          </a:xfrm>
        </p:spPr>
        <p:txBody>
          <a:bodyPr>
            <a:normAutofit fontScale="55000" lnSpcReduction="20000"/>
          </a:bodyPr>
          <a:lstStyle/>
          <a:p>
            <a:pPr marL="0" indent="0">
              <a:buNone/>
            </a:pPr>
            <a:r>
              <a:rPr lang="en-US" u="sng" dirty="0" smtClean="0">
                <a:hlinkClick r:id="rId2"/>
              </a:rPr>
              <a:t>Sergio </a:t>
            </a:r>
            <a:r>
              <a:rPr lang="en-US" u="sng" dirty="0">
                <a:hlinkClick r:id="rId2"/>
              </a:rPr>
              <a:t>Gomez</a:t>
            </a:r>
            <a:r>
              <a:rPr lang="en-US" dirty="0"/>
              <a:t> graduated in 2016 with a Bachelor’s degree in Mechanical Engineering from San Francisco State University. Sergio has 6.5 years of experience working as an MEP Project Manager for Herrero Builders in San Francisco, where he specializes in MEP systems for healthcare projects. Sergio has worked on some of the biggest healthcare projects in the San Francisco Bay Area that add to a total of $5.5B in project budgets, close to 1.97 million </a:t>
            </a:r>
            <a:r>
              <a:rPr lang="en-US" dirty="0" err="1"/>
              <a:t>sqft</a:t>
            </a:r>
            <a:r>
              <a:rPr lang="en-US" dirty="0"/>
              <a:t>. His current project is a ground up hospital with state of the art research equipment for the University of California in San Francisco.</a:t>
            </a:r>
          </a:p>
          <a:p>
            <a:pPr marL="0" indent="0">
              <a:buNone/>
            </a:pPr>
            <a:endParaRPr lang="en-US" dirty="0" smtClean="0"/>
          </a:p>
          <a:p>
            <a:pPr marL="0" indent="0">
              <a:buNone/>
            </a:pPr>
            <a:endParaRPr lang="en-US" dirty="0" smtClean="0"/>
          </a:p>
          <a:p>
            <a:pPr marL="0" indent="0">
              <a:buNone/>
            </a:pPr>
            <a:r>
              <a:rPr lang="en-US" dirty="0" smtClean="0"/>
              <a:t>Miguel </a:t>
            </a:r>
            <a:r>
              <a:rPr lang="en-US" dirty="0"/>
              <a:t>Coto holds a Bachelor’s degree in Mechanical Engineering from San Francisco State University and a Master’s degree in Space Resources from Colorado School of Mines. Miguel has 3.5 years of experience working as an MEP Project Engineer for Herrero Builders in San Francisco specializing in MEP systems for healthcare projects. His last project was a $450M expansion wing for a hospital in Santa Rosa, CA which he did along with Sergio. Miguel is also leading the outfitting subgroup of the E&amp;C LSIC group</a:t>
            </a:r>
            <a:r>
              <a:rPr lang="en-US" dirty="0" smtClean="0"/>
              <a:t>.</a:t>
            </a:r>
            <a:endParaRPr lang="en-US" dirty="0"/>
          </a:p>
        </p:txBody>
      </p:sp>
      <p:sp>
        <p:nvSpPr>
          <p:cNvPr id="4" name="Date Placeholder 3"/>
          <p:cNvSpPr>
            <a:spLocks noGrp="1"/>
          </p:cNvSpPr>
          <p:nvPr>
            <p:ph type="dt" sz="half" idx="14"/>
          </p:nvPr>
        </p:nvSpPr>
        <p:spPr/>
        <p:txBody>
          <a:bodyPr/>
          <a:lstStyle/>
          <a:p>
            <a:fld id="{8840BD93-757C-6647-8ADD-B173D40B3E17}" type="datetime3">
              <a:rPr lang="en-US" smtClean="0"/>
              <a:pPr/>
              <a:t>29 March 2023</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11</a:t>
            </a:fld>
            <a:endParaRPr lang="en-US" dirty="0"/>
          </a:p>
        </p:txBody>
      </p:sp>
      <p:pic>
        <p:nvPicPr>
          <p:cNvPr id="2" name="Picture 1"/>
          <p:cNvPicPr>
            <a:picLocks noChangeAspect="1"/>
          </p:cNvPicPr>
          <p:nvPr/>
        </p:nvPicPr>
        <p:blipFill rotWithShape="1">
          <a:blip r:embed="rId3"/>
          <a:srcRect r="23990"/>
          <a:stretch/>
        </p:blipFill>
        <p:spPr>
          <a:xfrm>
            <a:off x="7306374" y="1476694"/>
            <a:ext cx="4076002" cy="4238306"/>
          </a:xfrm>
          <a:prstGeom prst="rect">
            <a:avLst/>
          </a:prstGeom>
        </p:spPr>
      </p:pic>
      <p:pic>
        <p:nvPicPr>
          <p:cNvPr id="2052" name="Picture 4" descr="Miguel C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2325" y="38100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rgio Gome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2325" y="147669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418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dirty="0" smtClean="0"/>
              <a:t>Julian Ocampo Salazar / Bjarke </a:t>
            </a:r>
            <a:r>
              <a:rPr lang="en-US" dirty="0" err="1" smtClean="0"/>
              <a:t>Ingels</a:t>
            </a:r>
            <a:r>
              <a:rPr lang="en-US" dirty="0" smtClean="0"/>
              <a:t> Group</a:t>
            </a:r>
            <a:endParaRPr lang="en-US" dirty="0"/>
          </a:p>
        </p:txBody>
      </p:sp>
      <p:sp>
        <p:nvSpPr>
          <p:cNvPr id="13" name="Content Placeholder 12"/>
          <p:cNvSpPr>
            <a:spLocks noGrp="1"/>
          </p:cNvSpPr>
          <p:nvPr>
            <p:ph sz="quarter" idx="13"/>
          </p:nvPr>
        </p:nvSpPr>
        <p:spPr>
          <a:xfrm>
            <a:off x="952500" y="1476694"/>
            <a:ext cx="3019425" cy="4802186"/>
          </a:xfrm>
        </p:spPr>
        <p:txBody>
          <a:bodyPr>
            <a:normAutofit fontScale="62500" lnSpcReduction="20000"/>
          </a:bodyPr>
          <a:lstStyle/>
          <a:p>
            <a:r>
              <a:rPr lang="en-US" dirty="0"/>
              <a:t>Julian is a Senior Designer at BIG where he specializes in additive manufacturing and digital fabrication leading much of BIG’s Space and 3D printed related work. Most recently Julian led the design teams behind Project Olympus, humanity's first permanent construction outside planet earth, and Mars Dune Alpha, a 3D printed habitat completed at the Johnson Space Center in 2022. The structure simulates a realistic Mars habitat which supports long-duration space research missions. Both projects were designed in association with NASA and ICON Technology. </a:t>
            </a:r>
          </a:p>
          <a:p>
            <a:r>
              <a:rPr lang="en-US" dirty="0"/>
              <a:t>Prior to joining BIG, Julian spent half a decade working with different design studios around the world, including Diller </a:t>
            </a:r>
            <a:r>
              <a:rPr lang="en-US" dirty="0" err="1"/>
              <a:t>Scofidio</a:t>
            </a:r>
            <a:r>
              <a:rPr lang="en-US" dirty="0"/>
              <a:t> + Renfro in New York City, MVRDV in Rotterdam and </a:t>
            </a:r>
            <a:r>
              <a:rPr lang="en-US" dirty="0" err="1"/>
              <a:t>SelgasCano</a:t>
            </a:r>
            <a:r>
              <a:rPr lang="en-US" dirty="0"/>
              <a:t> in Madrid. He holds a Master of Architecture from the Massachusetts Institute of Technology and a Bachelor of Architecture degree from the University of Waterloo.</a:t>
            </a:r>
          </a:p>
        </p:txBody>
      </p:sp>
      <p:sp>
        <p:nvSpPr>
          <p:cNvPr id="4" name="Date Placeholder 3"/>
          <p:cNvSpPr>
            <a:spLocks noGrp="1"/>
          </p:cNvSpPr>
          <p:nvPr>
            <p:ph type="dt" sz="half" idx="14"/>
          </p:nvPr>
        </p:nvSpPr>
        <p:spPr/>
        <p:txBody>
          <a:bodyPr/>
          <a:lstStyle/>
          <a:p>
            <a:fld id="{8840BD93-757C-6647-8ADD-B173D40B3E17}" type="datetime3">
              <a:rPr lang="en-US" smtClean="0"/>
              <a:pPr/>
              <a:t>29 March 2023</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12</a:t>
            </a:fld>
            <a:endParaRPr lang="en-US" dirty="0"/>
          </a:p>
        </p:txBody>
      </p:sp>
      <p:pic>
        <p:nvPicPr>
          <p:cNvPr id="1026" name="Picture 2" descr="bjarke ingels group, ICON, and SEArch+ design buildings for the moon"/>
          <p:cNvPicPr>
            <a:picLocks noChangeAspect="1" noChangeArrowheads="1"/>
          </p:cNvPicPr>
          <p:nvPr/>
        </p:nvPicPr>
        <p:blipFill rotWithShape="1">
          <a:blip r:embed="rId2">
            <a:extLst>
              <a:ext uri="{28A0092B-C50C-407E-A947-70E740481C1C}">
                <a14:useLocalDpi xmlns:a14="http://schemas.microsoft.com/office/drawing/2010/main" val="0"/>
              </a:ext>
            </a:extLst>
          </a:blip>
          <a:srcRect l="26358"/>
          <a:stretch/>
        </p:blipFill>
        <p:spPr bwMode="auto">
          <a:xfrm>
            <a:off x="7486650" y="1476694"/>
            <a:ext cx="4328282" cy="3305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ulian ocamp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475" y="1476694"/>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47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1D2836-C149-0542-B271-D902A2EFA5D0}"/>
              </a:ext>
            </a:extLst>
          </p:cNvPr>
          <p:cNvSpPr>
            <a:spLocks noGrp="1"/>
          </p:cNvSpPr>
          <p:nvPr>
            <p:ph type="ctrTitle"/>
          </p:nvPr>
        </p:nvSpPr>
        <p:spPr>
          <a:xfrm>
            <a:off x="952499" y="1181100"/>
            <a:ext cx="9177903" cy="1572399"/>
          </a:xfrm>
        </p:spPr>
        <p:txBody>
          <a:bodyPr/>
          <a:lstStyle/>
          <a:p>
            <a:r>
              <a:rPr lang="en-US" dirty="0"/>
              <a:t>Breakouts</a:t>
            </a:r>
          </a:p>
        </p:txBody>
      </p:sp>
      <p:sp>
        <p:nvSpPr>
          <p:cNvPr id="2" name="Date Placeholder 1">
            <a:extLst>
              <a:ext uri="{FF2B5EF4-FFF2-40B4-BE49-F238E27FC236}">
                <a16:creationId xmlns:a16="http://schemas.microsoft.com/office/drawing/2014/main" id="{99994C53-8D6C-9C4E-A2B5-785D316E6BB5}"/>
              </a:ext>
            </a:extLst>
          </p:cNvPr>
          <p:cNvSpPr>
            <a:spLocks noGrp="1"/>
          </p:cNvSpPr>
          <p:nvPr>
            <p:ph type="dt" sz="half" idx="10"/>
          </p:nvPr>
        </p:nvSpPr>
        <p:spPr>
          <a:xfrm>
            <a:off x="10132501" y="6400799"/>
            <a:ext cx="1371600" cy="457201"/>
          </a:xfrm>
        </p:spPr>
        <p:txBody>
          <a:bodyPr/>
          <a:lstStyle/>
          <a:p>
            <a:fld id="{A21D9640-F8D1-F74D-978C-E9D18C9206A9}" type="datetime3">
              <a:rPr lang="en-US" smtClean="0"/>
              <a:pPr/>
              <a:t>29 March 2023</a:t>
            </a:fld>
            <a:endParaRPr lang="en-US" dirty="0"/>
          </a:p>
        </p:txBody>
      </p:sp>
      <p:sp>
        <p:nvSpPr>
          <p:cNvPr id="3" name="Footer Placeholder 2">
            <a:extLst>
              <a:ext uri="{FF2B5EF4-FFF2-40B4-BE49-F238E27FC236}">
                <a16:creationId xmlns:a16="http://schemas.microsoft.com/office/drawing/2014/main" id="{543340B4-1ED0-B741-861C-9D8D2707D589}"/>
              </a:ext>
            </a:extLst>
          </p:cNvPr>
          <p:cNvSpPr>
            <a:spLocks noGrp="1"/>
          </p:cNvSpPr>
          <p:nvPr>
            <p:ph type="ftr" sz="quarter" idx="11"/>
          </p:nvPr>
        </p:nvSpPr>
        <p:spPr>
          <a:xfrm>
            <a:off x="677409" y="6400799"/>
            <a:ext cx="5672115" cy="455615"/>
          </a:xfrm>
        </p:spPr>
        <p:txBody>
          <a:bodyPr/>
          <a:lstStyle/>
          <a:p>
            <a:endParaRPr lang="en-US" dirty="0"/>
          </a:p>
        </p:txBody>
      </p:sp>
      <p:sp>
        <p:nvSpPr>
          <p:cNvPr id="4" name="Slide Number Placeholder 3">
            <a:extLst>
              <a:ext uri="{FF2B5EF4-FFF2-40B4-BE49-F238E27FC236}">
                <a16:creationId xmlns:a16="http://schemas.microsoft.com/office/drawing/2014/main" id="{5F491033-8243-404A-AD9D-B89DC99CEEBC}"/>
              </a:ext>
            </a:extLst>
          </p:cNvPr>
          <p:cNvSpPr>
            <a:spLocks noGrp="1"/>
          </p:cNvSpPr>
          <p:nvPr>
            <p:ph type="sldNum" sz="quarter" idx="12"/>
          </p:nvPr>
        </p:nvSpPr>
        <p:spPr>
          <a:xfrm>
            <a:off x="11638328" y="6400799"/>
            <a:ext cx="486558" cy="457201"/>
          </a:xfrm>
        </p:spPr>
        <p:txBody>
          <a:bodyPr/>
          <a:lstStyle/>
          <a:p>
            <a:fld id="{4EBCDCBD-78E1-0D41-A999-31B5EBF8E02C}" type="slidenum">
              <a:rPr lang="en-US" smtClean="0"/>
              <a:pPr/>
              <a:t>13</a:t>
            </a:fld>
            <a:endParaRPr lang="en-US" dirty="0"/>
          </a:p>
        </p:txBody>
      </p:sp>
    </p:spTree>
    <p:extLst>
      <p:ext uri="{BB962C8B-B14F-4D97-AF65-F5344CB8AC3E}">
        <p14:creationId xmlns:p14="http://schemas.microsoft.com/office/powerpoint/2010/main" val="2178823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B9778B-214B-5A43-8257-6A1835778FAA}"/>
              </a:ext>
            </a:extLst>
          </p:cNvPr>
          <p:cNvSpPr>
            <a:spLocks noGrp="1"/>
          </p:cNvSpPr>
          <p:nvPr>
            <p:ph type="dt" sz="half" idx="10"/>
          </p:nvPr>
        </p:nvSpPr>
        <p:spPr/>
        <p:txBody>
          <a:bodyPr/>
          <a:lstStyle/>
          <a:p>
            <a:fld id="{FB757747-FB60-0F4F-BFF0-47A7FD3F0528}" type="datetime3">
              <a:rPr lang="en-US" smtClean="0"/>
              <a:pPr/>
              <a:t>29 March 2023</a:t>
            </a:fld>
            <a:endParaRPr lang="en-US" dirty="0"/>
          </a:p>
        </p:txBody>
      </p:sp>
      <p:sp>
        <p:nvSpPr>
          <p:cNvPr id="3" name="Footer Placeholder 2">
            <a:extLst>
              <a:ext uri="{FF2B5EF4-FFF2-40B4-BE49-F238E27FC236}">
                <a16:creationId xmlns:a16="http://schemas.microsoft.com/office/drawing/2014/main" id="{4FD710D6-243F-114E-8694-9599CAF089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F697E9-1C09-2243-A7A1-576BFADB92E1}"/>
              </a:ext>
            </a:extLst>
          </p:cNvPr>
          <p:cNvSpPr>
            <a:spLocks noGrp="1"/>
          </p:cNvSpPr>
          <p:nvPr>
            <p:ph type="sldNum" sz="quarter" idx="12"/>
          </p:nvPr>
        </p:nvSpPr>
        <p:spPr/>
        <p:txBody>
          <a:bodyPr/>
          <a:lstStyle/>
          <a:p>
            <a:fld id="{4EBCDCBD-78E1-0D41-A999-31B5EBF8E02C}" type="slidenum">
              <a:rPr lang="en-US" smtClean="0"/>
              <a:pPr/>
              <a:t>14</a:t>
            </a:fld>
            <a:endParaRPr lang="en-US" dirty="0"/>
          </a:p>
        </p:txBody>
      </p:sp>
    </p:spTree>
    <p:extLst>
      <p:ext uri="{BB962C8B-B14F-4D97-AF65-F5344CB8AC3E}">
        <p14:creationId xmlns:p14="http://schemas.microsoft.com/office/powerpoint/2010/main" val="4043510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07202C0-1BBB-9048-8411-B2CBAACF258D}"/>
              </a:ext>
            </a:extLst>
          </p:cNvPr>
          <p:cNvSpPr>
            <a:spLocks noGrp="1"/>
          </p:cNvSpPr>
          <p:nvPr>
            <p:ph type="title"/>
          </p:nvPr>
        </p:nvSpPr>
        <p:spPr/>
        <p:txBody>
          <a:bodyPr/>
          <a:lstStyle/>
          <a:p>
            <a:r>
              <a:rPr lang="en-US" dirty="0"/>
              <a:t>Agenda</a:t>
            </a:r>
          </a:p>
        </p:txBody>
      </p:sp>
      <p:sp>
        <p:nvSpPr>
          <p:cNvPr id="10" name="Content Placeholder 9">
            <a:extLst>
              <a:ext uri="{FF2B5EF4-FFF2-40B4-BE49-F238E27FC236}">
                <a16:creationId xmlns:a16="http://schemas.microsoft.com/office/drawing/2014/main" id="{89005272-49E8-6F4E-86E2-908CBE4DBF0E}"/>
              </a:ext>
            </a:extLst>
          </p:cNvPr>
          <p:cNvSpPr>
            <a:spLocks noGrp="1"/>
          </p:cNvSpPr>
          <p:nvPr>
            <p:ph sz="quarter" idx="13"/>
          </p:nvPr>
        </p:nvSpPr>
        <p:spPr/>
        <p:txBody>
          <a:bodyPr/>
          <a:lstStyle/>
          <a:p>
            <a:r>
              <a:rPr lang="en-US" dirty="0" smtClean="0"/>
              <a:t>LSIC Sign Ups &amp; Call for </a:t>
            </a:r>
            <a:r>
              <a:rPr lang="en-US" dirty="0" smtClean="0"/>
              <a:t>speakers (April 18</a:t>
            </a:r>
            <a:r>
              <a:rPr lang="en-US" baseline="30000" dirty="0" smtClean="0"/>
              <a:t>th</a:t>
            </a:r>
            <a:r>
              <a:rPr lang="en-US" dirty="0" smtClean="0"/>
              <a:t>)</a:t>
            </a:r>
            <a:endParaRPr lang="en-US" dirty="0" smtClean="0"/>
          </a:p>
          <a:p>
            <a:r>
              <a:rPr lang="en-US" dirty="0"/>
              <a:t>LSIC Spring Meeting</a:t>
            </a:r>
          </a:p>
          <a:p>
            <a:r>
              <a:rPr lang="en-US" dirty="0" smtClean="0"/>
              <a:t>Introduction </a:t>
            </a:r>
            <a:r>
              <a:rPr lang="en-US" dirty="0"/>
              <a:t>to the LSIC Whitepaper: “The Path to an Enduring Lunar Presence”  – Jibu Abraham &amp; Sarah Hasnain (JHU APL)</a:t>
            </a:r>
          </a:p>
          <a:p>
            <a:r>
              <a:rPr lang="en-US" dirty="0" smtClean="0"/>
              <a:t>Guest </a:t>
            </a:r>
            <a:r>
              <a:rPr lang="en-US" dirty="0"/>
              <a:t>Speakers</a:t>
            </a:r>
          </a:p>
          <a:p>
            <a:pPr lvl="1"/>
            <a:r>
              <a:rPr lang="en-US" dirty="0" smtClean="0"/>
              <a:t>Julian </a:t>
            </a:r>
            <a:r>
              <a:rPr lang="en-US" dirty="0"/>
              <a:t>Ocampo, Senior Designer at Bjarke </a:t>
            </a:r>
            <a:r>
              <a:rPr lang="en-US" dirty="0" err="1"/>
              <a:t>Ingels</a:t>
            </a:r>
            <a:r>
              <a:rPr lang="en-US" dirty="0"/>
              <a:t> Group: (BIG) – Overview of the Project Olympus </a:t>
            </a:r>
            <a:endParaRPr lang="en-US" dirty="0" smtClean="0"/>
          </a:p>
          <a:p>
            <a:pPr lvl="1"/>
            <a:r>
              <a:rPr lang="en-US" dirty="0" smtClean="0"/>
              <a:t>Sergio </a:t>
            </a:r>
            <a:r>
              <a:rPr lang="en-US" dirty="0"/>
              <a:t>Gomez &amp; Miguel Coto, Herrero Builders – Terrestrial Outfitting Approaches &amp; Key </a:t>
            </a:r>
            <a:r>
              <a:rPr lang="en-US" dirty="0" smtClean="0"/>
              <a:t>Technologies </a:t>
            </a:r>
          </a:p>
          <a:p>
            <a:pPr lvl="0"/>
            <a:r>
              <a:rPr lang="en-US" dirty="0"/>
              <a:t>Subgroup Breakouts – Discussing LSIC Whitepaper </a:t>
            </a:r>
            <a:r>
              <a:rPr lang="en-US" dirty="0" smtClean="0"/>
              <a:t>Feedback</a:t>
            </a:r>
            <a:endParaRPr lang="en-US" dirty="0"/>
          </a:p>
        </p:txBody>
      </p:sp>
      <p:sp>
        <p:nvSpPr>
          <p:cNvPr id="4" name="Date Placeholder 3"/>
          <p:cNvSpPr>
            <a:spLocks noGrp="1"/>
          </p:cNvSpPr>
          <p:nvPr>
            <p:ph type="dt" sz="half" idx="14"/>
          </p:nvPr>
        </p:nvSpPr>
        <p:spPr/>
        <p:txBody>
          <a:bodyPr/>
          <a:lstStyle/>
          <a:p>
            <a:fld id="{71251071-887B-A14E-BC0E-B3A126000392}" type="datetime3">
              <a:rPr lang="en-US" smtClean="0"/>
              <a:pPr/>
              <a:t>29 March 2023</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2</a:t>
            </a:fld>
            <a:endParaRPr lang="en-US" dirty="0"/>
          </a:p>
        </p:txBody>
      </p:sp>
    </p:spTree>
    <p:extLst>
      <p:ext uri="{BB962C8B-B14F-4D97-AF65-F5344CB8AC3E}">
        <p14:creationId xmlns:p14="http://schemas.microsoft.com/office/powerpoint/2010/main" val="181339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F8E81E-DE81-CED8-36BE-DB5CFB0B500B}"/>
              </a:ext>
            </a:extLst>
          </p:cNvPr>
          <p:cNvPicPr>
            <a:picLocks noChangeAspect="1"/>
          </p:cNvPicPr>
          <p:nvPr/>
        </p:nvPicPr>
        <p:blipFill>
          <a:blip r:embed="rId2"/>
          <a:srcRect/>
          <a:stretch/>
        </p:blipFill>
        <p:spPr>
          <a:xfrm>
            <a:off x="6351" y="3572"/>
            <a:ext cx="12179297" cy="6850854"/>
          </a:xfrm>
          <a:prstGeom prst="rect">
            <a:avLst/>
          </a:prstGeom>
        </p:spPr>
      </p:pic>
    </p:spTree>
    <p:extLst>
      <p:ext uri="{BB962C8B-B14F-4D97-AF65-F5344CB8AC3E}">
        <p14:creationId xmlns:p14="http://schemas.microsoft.com/office/powerpoint/2010/main" val="1910779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D10F3A-EB18-F6CA-CA53-D2C6966501F2}"/>
              </a:ext>
            </a:extLst>
          </p:cNvPr>
          <p:cNvPicPr>
            <a:picLocks noChangeAspect="1"/>
          </p:cNvPicPr>
          <p:nvPr/>
        </p:nvPicPr>
        <p:blipFill>
          <a:blip r:embed="rId2"/>
          <a:stretch>
            <a:fillRect/>
          </a:stretch>
        </p:blipFill>
        <p:spPr>
          <a:xfrm>
            <a:off x="4419600" y="-92668"/>
            <a:ext cx="7772400" cy="914400"/>
          </a:xfrm>
          <a:prstGeom prst="rect">
            <a:avLst/>
          </a:prstGeom>
        </p:spPr>
      </p:pic>
      <p:sp>
        <p:nvSpPr>
          <p:cNvPr id="3" name="Content Placeholder 2">
            <a:extLst>
              <a:ext uri="{FF2B5EF4-FFF2-40B4-BE49-F238E27FC236}">
                <a16:creationId xmlns:a16="http://schemas.microsoft.com/office/drawing/2014/main" id="{0BB2EB99-E7C0-0476-A05B-061737D0F959}"/>
              </a:ext>
            </a:extLst>
          </p:cNvPr>
          <p:cNvSpPr>
            <a:spLocks noGrp="1"/>
          </p:cNvSpPr>
          <p:nvPr>
            <p:ph idx="1"/>
          </p:nvPr>
        </p:nvSpPr>
        <p:spPr>
          <a:xfrm>
            <a:off x="406400" y="1159727"/>
            <a:ext cx="11480800" cy="50886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a:solidFill>
                  <a:prstClr val="white"/>
                </a:solidFill>
              </a:rPr>
              <a:t>LSIC </a:t>
            </a:r>
            <a:r>
              <a:rPr lang="en-US" sz="3200" b="0" dirty="0" smtClean="0">
                <a:solidFill>
                  <a:prstClr val="white"/>
                </a:solidFill>
              </a:rPr>
              <a:t>Excavation &amp; Construction</a:t>
            </a:r>
            <a:endParaRPr lang="en-US" sz="3200" b="0" dirty="0">
              <a:solidFill>
                <a:prstClr val="white"/>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solidFill>
                <a:prstClr val="white"/>
              </a:solidFill>
            </a:endParaRPr>
          </a:p>
          <a:p>
            <a:endParaRPr lang="en-US" dirty="0"/>
          </a:p>
        </p:txBody>
      </p:sp>
      <p:pic>
        <p:nvPicPr>
          <p:cNvPr id="7" name="Picture 6">
            <a:extLst>
              <a:ext uri="{FF2B5EF4-FFF2-40B4-BE49-F238E27FC236}">
                <a16:creationId xmlns:a16="http://schemas.microsoft.com/office/drawing/2014/main" id="{D7C68B2B-1B7D-FADC-9F4A-DDDF9AE767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49343" y="-113882"/>
            <a:ext cx="1012176" cy="1012176"/>
          </a:xfrm>
          <a:prstGeom prst="rect">
            <a:avLst/>
          </a:prstGeom>
        </p:spPr>
      </p:pic>
      <p:sp>
        <p:nvSpPr>
          <p:cNvPr id="8" name="Title 2">
            <a:extLst>
              <a:ext uri="{FF2B5EF4-FFF2-40B4-BE49-F238E27FC236}">
                <a16:creationId xmlns:a16="http://schemas.microsoft.com/office/drawing/2014/main" id="{6034F857-3734-43C5-CE97-0B039868658A}"/>
              </a:ext>
            </a:extLst>
          </p:cNvPr>
          <p:cNvSpPr txBox="1">
            <a:spLocks/>
          </p:cNvSpPr>
          <p:nvPr/>
        </p:nvSpPr>
        <p:spPr>
          <a:xfrm>
            <a:off x="15850" y="-93774"/>
            <a:ext cx="12095594" cy="914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6510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99FF"/>
                </a:solidFill>
                <a:effectLst/>
                <a:uLnTx/>
                <a:uFillTx/>
                <a:latin typeface="Arial" panose="020B0604020202020204" pitchFamily="34" charset="0"/>
                <a:ea typeface="+mj-ea"/>
                <a:cs typeface="Arial" panose="020B0604020202020204" pitchFamily="34" charset="0"/>
              </a:rPr>
              <a:t>LSIC | </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White Paper: </a:t>
            </a:r>
            <a:r>
              <a:rPr kumimoji="0" lang="en-US" sz="28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rial" panose="020B0604020202020204" pitchFamily="34" charset="0"/>
                <a:ea typeface="+mj-ea"/>
                <a:cs typeface="Arial" panose="020B0604020202020204" pitchFamily="34" charset="0"/>
              </a:rPr>
              <a:t>The Path to an Enduring Lunar Presence</a:t>
            </a:r>
            <a:endPar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475533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727B9213-32F0-4A3F-AF1B-344EFAF54DB5}"/>
              </a:ext>
            </a:extLst>
          </p:cNvPr>
          <p:cNvSpPr txBox="1">
            <a:spLocks/>
          </p:cNvSpPr>
          <p:nvPr/>
        </p:nvSpPr>
        <p:spPr>
          <a:xfrm>
            <a:off x="15850" y="-93774"/>
            <a:ext cx="12095594" cy="914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6510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99FF"/>
                </a:solidFill>
                <a:effectLst/>
                <a:uLnTx/>
                <a:uFillTx/>
                <a:latin typeface="Arial" panose="020B0604020202020204" pitchFamily="34" charset="0"/>
                <a:ea typeface="+mj-ea"/>
                <a:cs typeface="Arial" panose="020B0604020202020204" pitchFamily="34" charset="0"/>
              </a:rPr>
              <a:t>LSIC | </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White Paper: </a:t>
            </a:r>
            <a:r>
              <a:rPr kumimoji="0" lang="en-US" sz="28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rial" panose="020B0604020202020204" pitchFamily="34" charset="0"/>
                <a:ea typeface="+mj-ea"/>
                <a:cs typeface="Arial" panose="020B0604020202020204" pitchFamily="34" charset="0"/>
              </a:rPr>
              <a:t>The Path to an Enduring Lunar Presence</a:t>
            </a:r>
            <a:endPar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Rectangle 8">
            <a:extLst>
              <a:ext uri="{FF2B5EF4-FFF2-40B4-BE49-F238E27FC236}">
                <a16:creationId xmlns:a16="http://schemas.microsoft.com/office/drawing/2014/main" id="{12C99762-FF00-AF48-86F8-5A4BBCA568E3}"/>
              </a:ext>
            </a:extLst>
          </p:cNvPr>
          <p:cNvSpPr/>
          <p:nvPr/>
        </p:nvSpPr>
        <p:spPr>
          <a:xfrm>
            <a:off x="11400111" y="-97812"/>
            <a:ext cx="791890" cy="7177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873D739B-E343-0842-B432-950EAC1DF2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49343" y="-113882"/>
            <a:ext cx="1012176" cy="1012176"/>
          </a:xfrm>
          <a:prstGeom prst="rect">
            <a:avLst/>
          </a:prstGeom>
        </p:spPr>
      </p:pic>
      <p:sp>
        <p:nvSpPr>
          <p:cNvPr id="18" name="Slide Number Placeholder 5">
            <a:extLst>
              <a:ext uri="{FF2B5EF4-FFF2-40B4-BE49-F238E27FC236}">
                <a16:creationId xmlns:a16="http://schemas.microsoft.com/office/drawing/2014/main" id="{50C6E8CE-E203-2742-A376-BEF31E4E6DD6}"/>
              </a:ext>
            </a:extLst>
          </p:cNvPr>
          <p:cNvSpPr txBox="1">
            <a:spLocks/>
          </p:cNvSpPr>
          <p:nvPr/>
        </p:nvSpPr>
        <p:spPr>
          <a:xfrm>
            <a:off x="9409733" y="65413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C508F0-1AA7-8449-B96D-5FDB74B9F69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CB2B0FC-60DE-E948-B92D-06CF5185F88C}"/>
              </a:ext>
            </a:extLst>
          </p:cNvPr>
          <p:cNvSpPr txBox="1"/>
          <p:nvPr/>
        </p:nvSpPr>
        <p:spPr>
          <a:xfrm>
            <a:off x="434898" y="820625"/>
            <a:ext cx="10714445" cy="4524315"/>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Goals for </a:t>
            </a:r>
            <a:r>
              <a:rPr kumimoji="0" lang="en-US" sz="2400" b="1" i="0" u="none" strike="noStrike" kern="1200" cap="none" spc="0" normalizeH="0" baseline="0" noProof="0" dirty="0" err="1">
                <a:ln>
                  <a:noFill/>
                </a:ln>
                <a:solidFill>
                  <a:prstClr val="white"/>
                </a:solidFill>
                <a:effectLst/>
                <a:uLnTx/>
                <a:uFillTx/>
                <a:latin typeface="Calibri" panose="020F0502020204030204"/>
                <a:ea typeface="+mn-ea"/>
                <a:cs typeface="+mn-cs"/>
              </a:rPr>
              <a:t>toda</a:t>
            </a:r>
            <a:r>
              <a:rPr lang="en-US" sz="2400" b="1" dirty="0">
                <a:solidFill>
                  <a:prstClr val="white"/>
                </a:solidFill>
                <a:latin typeface="Calibri" panose="020F0502020204030204"/>
              </a:rPr>
              <a:t>y’s LSIC </a:t>
            </a:r>
            <a:r>
              <a:rPr lang="en-US" sz="2400" b="1" dirty="0" smtClean="0">
                <a:solidFill>
                  <a:prstClr val="white"/>
                </a:solidFill>
                <a:latin typeface="Calibri" panose="020F0502020204030204"/>
              </a:rPr>
              <a:t>Excavation &amp; Construction </a:t>
            </a:r>
            <a:r>
              <a:rPr lang="en-US" sz="2400" b="1" dirty="0" smtClean="0">
                <a:solidFill>
                  <a:prstClr val="white"/>
                </a:solidFill>
                <a:latin typeface="Calibri" panose="020F0502020204030204"/>
              </a:rPr>
              <a:t>White Paper Discussion:</a:t>
            </a:r>
            <a:endParaRPr lang="en-US" sz="2400" b="1"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Provide the LSIC </a:t>
            </a: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Excavation &amp; Construction</a:t>
            </a:r>
            <a:r>
              <a:rPr lang="en-US" sz="2400" dirty="0" smtClean="0">
                <a:solidFill>
                  <a:prstClr val="white"/>
                </a:solidFill>
                <a:latin typeface="Calibri" panose="020F0502020204030204"/>
              </a:rPr>
              <a:t> </a:t>
            </a:r>
            <a:r>
              <a:rPr lang="en-US" sz="2400" dirty="0">
                <a:solidFill>
                  <a:prstClr val="white"/>
                </a:solidFill>
                <a:latin typeface="Calibri" panose="020F0502020204030204"/>
              </a:rPr>
              <a:t>FG an introduction the ongoing LSIC Paper effort</a:t>
            </a:r>
          </a:p>
          <a:p>
            <a:pPr marR="0" lvl="0" algn="l" defTabSz="914400" rtl="0" eaLnBrk="1" fontAlgn="auto" latinLnBrk="0" hangingPunct="1">
              <a:lnSpc>
                <a:spcPct val="100000"/>
              </a:lnSpc>
              <a:spcBef>
                <a:spcPts val="0"/>
              </a:spcBef>
              <a:spcAft>
                <a:spcPts val="0"/>
              </a:spcAft>
              <a:buClrTx/>
              <a:buSzTx/>
              <a:tabLst/>
              <a:defRPr/>
            </a:pPr>
            <a:endParaRPr lang="en-US" sz="2400" dirty="0">
              <a:solidFill>
                <a:prstClr val="white"/>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Highlight near-term opportunities to provide feedback on the WIP paper</a:t>
            </a:r>
          </a:p>
          <a:p>
            <a:pPr marL="800100" lvl="1" indent="-342900">
              <a:buFont typeface="Arial" panose="020B0604020202020204" pitchFamily="34" charset="0"/>
              <a:buChar char="•"/>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FG Meetings</a:t>
            </a:r>
          </a:p>
          <a:p>
            <a:pPr marL="800100" lvl="1" indent="-342900">
              <a:buFont typeface="Arial" panose="020B0604020202020204" pitchFamily="34" charset="0"/>
              <a:buChar char="•"/>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Spring Meeting</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solidFill>
                  <a:prstClr val="white"/>
                </a:solidFill>
                <a:latin typeface="Calibri" panose="020F0502020204030204"/>
              </a:rPr>
              <a:t>Engage in community discussion to provide inputs to the Excavation &amp; Construction section of the paper (During breakouts)</a:t>
            </a:r>
          </a:p>
          <a:p>
            <a:pPr marL="800100" lvl="1" indent="-342900">
              <a:buFont typeface="Arial" panose="020B0604020202020204" pitchFamily="34" charset="0"/>
              <a:buChar char="•"/>
              <a:defRPr/>
            </a:pPr>
            <a:r>
              <a:rPr lang="en-US" sz="2400" dirty="0" smtClean="0">
                <a:solidFill>
                  <a:prstClr val="white"/>
                </a:solidFill>
                <a:latin typeface="Calibri" panose="020F0502020204030204"/>
              </a:rPr>
              <a:t>“</a:t>
            </a: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Raise Hand</a:t>
            </a:r>
            <a:r>
              <a:rPr lang="en-US" sz="2400" dirty="0" smtClean="0">
                <a:solidFill>
                  <a:prstClr val="white"/>
                </a:solidFill>
                <a:latin typeface="Calibri" panose="020F0502020204030204"/>
              </a:rPr>
              <a:t>” in Zoom or share in chat during discussion portion</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065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727B9213-32F0-4A3F-AF1B-344EFAF54DB5}"/>
              </a:ext>
            </a:extLst>
          </p:cNvPr>
          <p:cNvSpPr txBox="1">
            <a:spLocks/>
          </p:cNvSpPr>
          <p:nvPr/>
        </p:nvSpPr>
        <p:spPr>
          <a:xfrm>
            <a:off x="15850" y="-93774"/>
            <a:ext cx="12095594" cy="914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6510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99FF"/>
                </a:solidFill>
                <a:effectLst/>
                <a:uLnTx/>
                <a:uFillTx/>
                <a:latin typeface="Arial" panose="020B0604020202020204" pitchFamily="34" charset="0"/>
                <a:ea typeface="+mj-ea"/>
                <a:cs typeface="Arial" panose="020B0604020202020204" pitchFamily="34" charset="0"/>
              </a:rPr>
              <a:t>LSIC | </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White Paper: </a:t>
            </a:r>
            <a:r>
              <a:rPr kumimoji="0" lang="en-US" sz="28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rial" panose="020B0604020202020204" pitchFamily="34" charset="0"/>
                <a:ea typeface="+mj-ea"/>
                <a:cs typeface="Arial" panose="020B0604020202020204" pitchFamily="34" charset="0"/>
              </a:rPr>
              <a:t>The Path to an Enduring Lunar Presence</a:t>
            </a:r>
            <a:endPar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Rectangle 8">
            <a:extLst>
              <a:ext uri="{FF2B5EF4-FFF2-40B4-BE49-F238E27FC236}">
                <a16:creationId xmlns:a16="http://schemas.microsoft.com/office/drawing/2014/main" id="{12C99762-FF00-AF48-86F8-5A4BBCA568E3}"/>
              </a:ext>
            </a:extLst>
          </p:cNvPr>
          <p:cNvSpPr/>
          <p:nvPr/>
        </p:nvSpPr>
        <p:spPr>
          <a:xfrm>
            <a:off x="11400111" y="-97812"/>
            <a:ext cx="791890" cy="7177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873D739B-E343-0842-B432-950EAC1DF2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49343" y="-113882"/>
            <a:ext cx="1012176" cy="1012176"/>
          </a:xfrm>
          <a:prstGeom prst="rect">
            <a:avLst/>
          </a:prstGeom>
        </p:spPr>
      </p:pic>
      <p:sp>
        <p:nvSpPr>
          <p:cNvPr id="18" name="Slide Number Placeholder 5">
            <a:extLst>
              <a:ext uri="{FF2B5EF4-FFF2-40B4-BE49-F238E27FC236}">
                <a16:creationId xmlns:a16="http://schemas.microsoft.com/office/drawing/2014/main" id="{50C6E8CE-E203-2742-A376-BEF31E4E6DD6}"/>
              </a:ext>
            </a:extLst>
          </p:cNvPr>
          <p:cNvSpPr txBox="1">
            <a:spLocks/>
          </p:cNvSpPr>
          <p:nvPr/>
        </p:nvSpPr>
        <p:spPr>
          <a:xfrm>
            <a:off x="9409733" y="65413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C508F0-1AA7-8449-B96D-5FDB74B9F69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CB2B0FC-60DE-E948-B92D-06CF5185F88C}"/>
              </a:ext>
            </a:extLst>
          </p:cNvPr>
          <p:cNvSpPr txBox="1"/>
          <p:nvPr/>
        </p:nvSpPr>
        <p:spPr>
          <a:xfrm>
            <a:off x="-34225" y="617387"/>
            <a:ext cx="11830281" cy="6370975"/>
          </a:xfrm>
          <a:prstGeom prst="rect">
            <a:avLst/>
          </a:prstGeom>
          <a:solidFill>
            <a:schemeClr val="tx1">
              <a:alpha val="31000"/>
            </a:schemeClr>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Decisions we make now are critically important to achieve the 10+ year goals of the Nation on the Moon and beyond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APL with LSIC is developing a community-derived white paper on the path from early NASA missions to an Enduring Lunar Presence with a robust lunar ecosystem</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“In satisfying NASA’s baseline objectives, how do we </a:t>
            </a:r>
            <a:r>
              <a:rPr kumimoji="0" lang="en-US" sz="2400" i="0" u="none" strike="noStrike" kern="1200" cap="none" spc="0" normalizeH="0" baseline="0" noProof="0" dirty="0">
                <a:ln>
                  <a:noFill/>
                </a:ln>
                <a:solidFill>
                  <a:prstClr val="white"/>
                </a:solidFill>
                <a:effectLst/>
                <a:uLnTx/>
                <a:uFillTx/>
                <a:latin typeface="Calibri" panose="020F0502020204030204"/>
                <a:ea typeface="+mn-ea"/>
                <a:cs typeface="+mn-cs"/>
              </a:rPr>
              <a:t>ensure robust participation from industry that also enables a transition away from NASA as a sole customer</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R="0" lvl="2"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Stakeholder alignment – </a:t>
            </a:r>
            <a:r>
              <a:rPr kumimoji="0" lang="en-US" sz="2400" i="0" u="none" strike="noStrike" kern="1200" cap="none" spc="0" normalizeH="0" baseline="0" noProof="0" dirty="0">
                <a:ln>
                  <a:noFill/>
                </a:ln>
                <a:solidFill>
                  <a:prstClr val="white"/>
                </a:solidFill>
                <a:effectLst/>
                <a:uLnTx/>
                <a:uFillTx/>
                <a:latin typeface="Calibri" panose="020F0502020204030204"/>
                <a:ea typeface="+mn-ea"/>
                <a:cs typeface="+mn-cs"/>
              </a:rPr>
              <a:t>NASA will not achieve goals alone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Phased development and key early investments/decisions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Opportunities for “systems of systems” tech demos – terrestrial or lunar</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3954C07-4A01-9F40-A50F-9518424B546E}"/>
              </a:ext>
            </a:extLst>
          </p:cNvPr>
          <p:cNvPicPr>
            <a:picLocks noChangeAspect="1"/>
          </p:cNvPicPr>
          <p:nvPr/>
        </p:nvPicPr>
        <p:blipFill>
          <a:blip r:embed="rId4"/>
          <a:stretch>
            <a:fillRect/>
          </a:stretch>
        </p:blipFill>
        <p:spPr>
          <a:xfrm>
            <a:off x="9039875" y="3651705"/>
            <a:ext cx="2588908" cy="2588908"/>
          </a:xfrm>
          <a:prstGeom prst="rect">
            <a:avLst/>
          </a:prstGeom>
        </p:spPr>
      </p:pic>
    </p:spTree>
    <p:extLst>
      <p:ext uri="{BB962C8B-B14F-4D97-AF65-F5344CB8AC3E}">
        <p14:creationId xmlns:p14="http://schemas.microsoft.com/office/powerpoint/2010/main" val="639041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727B9213-32F0-4A3F-AF1B-344EFAF54DB5}"/>
              </a:ext>
            </a:extLst>
          </p:cNvPr>
          <p:cNvSpPr txBox="1">
            <a:spLocks/>
          </p:cNvSpPr>
          <p:nvPr/>
        </p:nvSpPr>
        <p:spPr>
          <a:xfrm>
            <a:off x="15850" y="-93774"/>
            <a:ext cx="12095594" cy="914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6510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99FF"/>
                </a:solidFill>
                <a:effectLst/>
                <a:uLnTx/>
                <a:uFillTx/>
                <a:latin typeface="Arial" panose="020B0604020202020204" pitchFamily="34" charset="0"/>
                <a:ea typeface="+mj-ea"/>
                <a:cs typeface="Arial" panose="020B0604020202020204" pitchFamily="34" charset="0"/>
              </a:rPr>
              <a:t>LSIC | </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White Paper: </a:t>
            </a:r>
            <a:r>
              <a:rPr kumimoji="0" lang="en-US" sz="28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rial" panose="020B0604020202020204" pitchFamily="34" charset="0"/>
                <a:ea typeface="+mj-ea"/>
                <a:cs typeface="Arial" panose="020B0604020202020204" pitchFamily="34" charset="0"/>
              </a:rPr>
              <a:t>The Path to an Enduring Lunar Presence</a:t>
            </a:r>
            <a:endPar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Rectangle 8">
            <a:extLst>
              <a:ext uri="{FF2B5EF4-FFF2-40B4-BE49-F238E27FC236}">
                <a16:creationId xmlns:a16="http://schemas.microsoft.com/office/drawing/2014/main" id="{12C99762-FF00-AF48-86F8-5A4BBCA568E3}"/>
              </a:ext>
            </a:extLst>
          </p:cNvPr>
          <p:cNvSpPr/>
          <p:nvPr/>
        </p:nvSpPr>
        <p:spPr>
          <a:xfrm>
            <a:off x="11400111" y="-97812"/>
            <a:ext cx="791890" cy="7177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873D739B-E343-0842-B432-950EAC1DF2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49343" y="-113882"/>
            <a:ext cx="1012176" cy="1012176"/>
          </a:xfrm>
          <a:prstGeom prst="rect">
            <a:avLst/>
          </a:prstGeom>
        </p:spPr>
      </p:pic>
      <p:sp>
        <p:nvSpPr>
          <p:cNvPr id="18" name="Slide Number Placeholder 5">
            <a:extLst>
              <a:ext uri="{FF2B5EF4-FFF2-40B4-BE49-F238E27FC236}">
                <a16:creationId xmlns:a16="http://schemas.microsoft.com/office/drawing/2014/main" id="{50C6E8CE-E203-2742-A376-BEF31E4E6DD6}"/>
              </a:ext>
            </a:extLst>
          </p:cNvPr>
          <p:cNvSpPr txBox="1">
            <a:spLocks/>
          </p:cNvSpPr>
          <p:nvPr/>
        </p:nvSpPr>
        <p:spPr>
          <a:xfrm>
            <a:off x="9409733" y="65413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C508F0-1AA7-8449-B96D-5FDB74B9F69F}"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CB2B0FC-60DE-E948-B92D-06CF5185F88C}"/>
              </a:ext>
            </a:extLst>
          </p:cNvPr>
          <p:cNvSpPr txBox="1"/>
          <p:nvPr/>
        </p:nvSpPr>
        <p:spPr>
          <a:xfrm>
            <a:off x="-34225" y="820626"/>
            <a:ext cx="11852187" cy="6001643"/>
          </a:xfrm>
          <a:prstGeom prst="rect">
            <a:avLst/>
          </a:prstGeom>
          <a:solidFill>
            <a:schemeClr val="tx1">
              <a:alpha val="31000"/>
            </a:schemeClr>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Structure of the paper:</a:t>
            </a:r>
            <a:endParaRPr lang="en-US" sz="2400" b="1" dirty="0">
              <a:solidFill>
                <a:prstClr val="white"/>
              </a:solidFill>
              <a:latin typeface="Calibri" panose="020F0502020204030204"/>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dirty="0">
              <a:solidFill>
                <a:prstClr val="white"/>
              </a:solidFill>
              <a:latin typeface="Calibri" panose="020F0502020204030204"/>
            </a:endParaRPr>
          </a:p>
          <a:p>
            <a:pPr marL="1371600" lvl="2" indent="-457200">
              <a:buFont typeface="Arial" panose="020B0604020202020204" pitchFamily="34" charset="0"/>
              <a:buChar char="•"/>
              <a:defRPr/>
            </a:pPr>
            <a:r>
              <a:rPr lang="en-US" sz="2400" b="1" dirty="0">
                <a:solidFill>
                  <a:prstClr val="white"/>
                </a:solidFill>
                <a:latin typeface="Calibri" panose="020F0502020204030204"/>
              </a:rPr>
              <a:t>Estimated 10 pages – high level, in family with M2M Objectives and OSTP Cislunar document</a:t>
            </a:r>
          </a:p>
          <a:p>
            <a:pPr marL="1371600" lvl="2" indent="-457200">
              <a:buFont typeface="Arial" panose="020B0604020202020204" pitchFamily="34" charset="0"/>
              <a:buChar char="•"/>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371600" lvl="2" indent="-457200">
              <a:buFont typeface="Arial" panose="020B0604020202020204" pitchFamily="34" charset="0"/>
              <a:buChar char="•"/>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Identify key infrastructure </a:t>
            </a:r>
            <a:r>
              <a:rPr lang="en-US" sz="2400" b="1" dirty="0">
                <a:solidFill>
                  <a:prstClr val="white"/>
                </a:solidFill>
                <a:latin typeface="Calibri" panose="020F0502020204030204"/>
              </a:rPr>
              <a:t>from </a:t>
            </a:r>
            <a:r>
              <a:rPr kumimoji="0" lang="en-US" sz="2400" b="1" u="none" strike="noStrike" kern="1200" cap="none" spc="0" normalizeH="0" baseline="0" noProof="0" dirty="0">
                <a:ln>
                  <a:noFill/>
                </a:ln>
                <a:solidFill>
                  <a:prstClr val="white"/>
                </a:solidFill>
                <a:effectLst/>
                <a:uLnTx/>
                <a:uFillTx/>
                <a:latin typeface="Calibri" panose="020F0502020204030204"/>
                <a:ea typeface="+mn-ea"/>
                <a:cs typeface="+mn-cs"/>
              </a:rPr>
              <a:t>industry’s</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perspective</a:t>
            </a:r>
          </a:p>
          <a:p>
            <a:pPr marL="1828800" lvl="3" indent="-457200">
              <a:buFont typeface="Arial" panose="020B0604020202020204" pitchFamily="34" charset="0"/>
              <a:buChar char="•"/>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What enables the evolution of the Moon into an exploration proving grounds? </a:t>
            </a:r>
          </a:p>
          <a:p>
            <a:pPr marL="1828800" lvl="3" indent="-457200">
              <a:buFont typeface="Arial" panose="020B0604020202020204" pitchFamily="34" charset="0"/>
              <a:buChar char="•"/>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What </a:t>
            </a:r>
            <a:r>
              <a:rPr lang="en-US" sz="2400" b="1" dirty="0">
                <a:solidFill>
                  <a:prstClr val="white"/>
                </a:solidFill>
                <a:latin typeface="Calibri" panose="020F0502020204030204"/>
              </a:rPr>
              <a:t>are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technologies that have shared applicability across all stakeholders and how do we best motivate their development?</a:t>
            </a:r>
          </a:p>
          <a:p>
            <a:pPr marL="1828800" lvl="3" indent="-457200">
              <a:buFont typeface="Arial" panose="020B0604020202020204" pitchFamily="34" charset="0"/>
              <a:buChar char="•"/>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 6 LSII </a:t>
            </a:r>
            <a:r>
              <a:rPr kumimoji="0" lang="en-US" sz="2400" b="1" i="0" u="none" strike="noStrike" kern="1200" cap="none" spc="0" normalizeH="0" baseline="0" noProof="0" dirty="0" err="1">
                <a:ln>
                  <a:noFill/>
                </a:ln>
                <a:solidFill>
                  <a:prstClr val="white"/>
                </a:solidFill>
                <a:effectLst/>
                <a:uLnTx/>
                <a:uFillTx/>
                <a:latin typeface="Calibri" panose="020F0502020204030204"/>
                <a:ea typeface="+mn-ea"/>
                <a:cs typeface="+mn-cs"/>
              </a:rPr>
              <a:t>focu</a:t>
            </a:r>
            <a:r>
              <a:rPr lang="en-US" sz="2400" b="1" dirty="0">
                <a:solidFill>
                  <a:prstClr val="white"/>
                </a:solidFill>
                <a:latin typeface="Calibri" panose="020F0502020204030204"/>
              </a:rPr>
              <a:t>s areas are integrated in the process – not independent efforts </a:t>
            </a:r>
          </a:p>
          <a:p>
            <a:pPr marL="1828800" lvl="3" indent="-457200">
              <a:buFont typeface="Arial" panose="020B0604020202020204" pitchFamily="34" charset="0"/>
              <a:buChar char="•"/>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371600" lvl="2" indent="-457200">
              <a:buFont typeface="Arial" panose="020B0604020202020204" pitchFamily="34" charset="0"/>
              <a:buChar char="•"/>
              <a:defRPr/>
            </a:pPr>
            <a:r>
              <a:rPr lang="en-US" sz="2400" b="1" dirty="0">
                <a:solidFill>
                  <a:prstClr val="white"/>
                </a:solidFill>
                <a:latin typeface="Calibri" panose="020F0502020204030204"/>
              </a:rPr>
              <a:t>What combined tech demos could retire key questions? </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371600" lvl="2" indent="-457200">
              <a:buFont typeface="Arial" panose="020B0604020202020204" pitchFamily="34" charset="0"/>
              <a:buChar char="•"/>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286000" lvl="4" indent="-457200">
              <a:buFont typeface="Arial" panose="020B0604020202020204" pitchFamily="34" charset="0"/>
              <a:buChar char="•"/>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83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to Industry</a:t>
            </a:r>
          </a:p>
        </p:txBody>
      </p:sp>
      <p:sp>
        <p:nvSpPr>
          <p:cNvPr id="3" name="Content Placeholder 2"/>
          <p:cNvSpPr>
            <a:spLocks noGrp="1"/>
          </p:cNvSpPr>
          <p:nvPr>
            <p:ph idx="1"/>
          </p:nvPr>
        </p:nvSpPr>
        <p:spPr>
          <a:xfrm>
            <a:off x="406400" y="1295400"/>
            <a:ext cx="5003800" cy="4953000"/>
          </a:xfrm>
        </p:spPr>
        <p:txBody>
          <a:bodyPr>
            <a:normAutofit fontScale="77500" lnSpcReduction="20000"/>
          </a:bodyPr>
          <a:lstStyle/>
          <a:p>
            <a:r>
              <a:rPr lang="en-US" b="0" dirty="0">
                <a:solidFill>
                  <a:schemeClr val="bg1"/>
                </a:solidFill>
              </a:rPr>
              <a:t>Transition to industry is likely to accelerate after the ARTEMIS campaign </a:t>
            </a:r>
          </a:p>
          <a:p>
            <a:r>
              <a:rPr lang="en-US" b="0" dirty="0">
                <a:solidFill>
                  <a:schemeClr val="bg1"/>
                </a:solidFill>
              </a:rPr>
              <a:t>NASA shifts focus to Mars missions (Moon to Mars)</a:t>
            </a:r>
          </a:p>
          <a:p>
            <a:r>
              <a:rPr lang="en-US" b="0" dirty="0">
                <a:solidFill>
                  <a:schemeClr val="bg1"/>
                </a:solidFill>
              </a:rPr>
              <a:t>Breaks into natural Lunar development phases</a:t>
            </a:r>
          </a:p>
          <a:p>
            <a:pPr lvl="1"/>
            <a:r>
              <a:rPr lang="en-US" dirty="0">
                <a:solidFill>
                  <a:schemeClr val="bg1"/>
                </a:solidFill>
              </a:rPr>
              <a:t>(Moon)Phase 1 – Artemis I-VIII (to 2031)</a:t>
            </a:r>
          </a:p>
          <a:p>
            <a:pPr lvl="1"/>
            <a:r>
              <a:rPr lang="en-US" dirty="0">
                <a:solidFill>
                  <a:schemeClr val="bg1"/>
                </a:solidFill>
              </a:rPr>
              <a:t>(To) Phase 2 – Artemis IX – Mars Development (2030s)</a:t>
            </a:r>
          </a:p>
          <a:p>
            <a:pPr lvl="1"/>
            <a:r>
              <a:rPr lang="en-US" dirty="0">
                <a:solidFill>
                  <a:schemeClr val="bg1"/>
                </a:solidFill>
              </a:rPr>
              <a:t>(Mars) Phase 3 – Mars Development and Lunar Operations as a service (2040s)</a:t>
            </a:r>
          </a:p>
          <a:p>
            <a:pPr lvl="1"/>
            <a:endParaRPr lang="en-US" dirty="0">
              <a:solidFill>
                <a:schemeClr val="bg1"/>
              </a:solidFill>
            </a:endParaRPr>
          </a:p>
          <a:p>
            <a:r>
              <a:rPr lang="en-US" b="0" dirty="0">
                <a:solidFill>
                  <a:schemeClr val="bg1"/>
                </a:solidFill>
              </a:rPr>
              <a:t>Highlight industry priorities throughout this process – What is important to you that needs to happen now?</a:t>
            </a:r>
          </a:p>
          <a:p>
            <a:pPr lvl="1"/>
            <a:r>
              <a:rPr lang="en-US" dirty="0">
                <a:solidFill>
                  <a:schemeClr val="bg1"/>
                </a:solidFill>
              </a:rPr>
              <a:t>Identify key gaps where NASA/OGAs need to lead</a:t>
            </a:r>
          </a:p>
          <a:p>
            <a:pPr lvl="1"/>
            <a:r>
              <a:rPr lang="en-US" dirty="0">
                <a:solidFill>
                  <a:schemeClr val="bg1"/>
                </a:solidFill>
              </a:rPr>
              <a:t>Areas for collaboration between NASA/OGA/Academia</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93144-C76E-764F-93FB-58C67DB58A80}" type="datetime3">
              <a:rPr kumimoji="0" lang="en-US" sz="10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 March 2023</a:t>
            </a:fld>
            <a:endPar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4294967295"/>
          </p:nvPr>
        </p:nvSpPr>
        <p:spPr>
          <a:xfrm>
            <a:off x="11704638" y="6400800"/>
            <a:ext cx="487362"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EBCDCBD-78E1-0D41-A999-31B5EBF8E02C}" type="slidenum">
              <a:rPr kumimoji="0" lang="en-US" sz="1000" b="1" i="0" u="none" strike="noStrike" kern="1200" cap="none" spc="0" normalizeH="0" baseline="0" noProof="0" smtClean="0">
                <a:ln>
                  <a:noFill/>
                </a:ln>
                <a:solidFill>
                  <a:srgbClr val="3E8ED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dirty="0">
              <a:ln>
                <a:noFill/>
              </a:ln>
              <a:solidFill>
                <a:srgbClr val="3E8EDE"/>
              </a:solidFill>
              <a:effectLst/>
              <a:uLnTx/>
              <a:uFillTx/>
              <a:latin typeface="Arial" panose="020B0604020202020204"/>
              <a:ea typeface="+mn-ea"/>
              <a:cs typeface="+mn-cs"/>
            </a:endParaRPr>
          </a:p>
        </p:txBody>
      </p:sp>
      <p:pic>
        <p:nvPicPr>
          <p:cNvPr id="102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124" y="1581496"/>
            <a:ext cx="6433052" cy="363373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a:off x="11961863" y="1290095"/>
            <a:ext cx="0" cy="4596938"/>
          </a:xfrm>
          <a:prstGeom prst="line">
            <a:avLst/>
          </a:prstGeom>
          <a:ln w="76200">
            <a:solidFill>
              <a:srgbClr val="FFC000">
                <a:alpha val="52941"/>
              </a:srgbClr>
            </a:solidFill>
          </a:ln>
        </p:spPr>
        <p:style>
          <a:lnRef idx="1">
            <a:schemeClr val="accent1"/>
          </a:lnRef>
          <a:fillRef idx="0">
            <a:schemeClr val="accent1"/>
          </a:fillRef>
          <a:effectRef idx="0">
            <a:schemeClr val="accent1"/>
          </a:effectRef>
          <a:fontRef idx="minor">
            <a:schemeClr val="tx1"/>
          </a:fontRef>
        </p:style>
      </p:cxnSp>
      <p:sp>
        <p:nvSpPr>
          <p:cNvPr id="19" name="Left-Right Arrow 18"/>
          <p:cNvSpPr/>
          <p:nvPr/>
        </p:nvSpPr>
        <p:spPr>
          <a:xfrm>
            <a:off x="5537124" y="5346705"/>
            <a:ext cx="6424739" cy="556953"/>
          </a:xfrm>
          <a:prstGeom prst="lef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sz="2000" dirty="0"/>
              <a:t>Phase 1 (Moon)</a:t>
            </a:r>
          </a:p>
        </p:txBody>
      </p:sp>
      <p:sp>
        <p:nvSpPr>
          <p:cNvPr id="7" name="TextBox 6"/>
          <p:cNvSpPr txBox="1"/>
          <p:nvPr/>
        </p:nvSpPr>
        <p:spPr>
          <a:xfrm>
            <a:off x="5537124" y="1345200"/>
            <a:ext cx="6433052" cy="246221"/>
          </a:xfrm>
          <a:prstGeom prst="rect">
            <a:avLst/>
          </a:prstGeom>
          <a:noFill/>
          <a:ln w="19050">
            <a:noFill/>
          </a:ln>
        </p:spPr>
        <p:txBody>
          <a:bodyPr wrap="square" rtlCol="0">
            <a:spAutoFit/>
          </a:bodyPr>
          <a:lstStyle/>
          <a:p>
            <a:pPr algn="ctr"/>
            <a:r>
              <a:rPr lang="en-US" sz="1000" dirty="0">
                <a:solidFill>
                  <a:schemeClr val="accent2">
                    <a:lumMod val="60000"/>
                    <a:lumOff val="40000"/>
                  </a:schemeClr>
                </a:solidFill>
              </a:rPr>
              <a:t>Reference: https://</a:t>
            </a:r>
            <a:r>
              <a:rPr lang="en-US" sz="1000" dirty="0" err="1">
                <a:solidFill>
                  <a:schemeClr val="accent2">
                    <a:lumMod val="60000"/>
                    <a:lumOff val="40000"/>
                  </a:schemeClr>
                </a:solidFill>
              </a:rPr>
              <a:t>www.nasa.gov</a:t>
            </a:r>
            <a:r>
              <a:rPr lang="en-US" sz="1000" dirty="0">
                <a:solidFill>
                  <a:schemeClr val="accent2">
                    <a:lumMod val="60000"/>
                    <a:lumOff val="40000"/>
                  </a:schemeClr>
                </a:solidFill>
              </a:rPr>
              <a:t>/sites/default/files/atoms/files/fy23_nasa_budget_request_summary.pdf</a:t>
            </a:r>
          </a:p>
        </p:txBody>
      </p:sp>
    </p:spTree>
    <p:extLst>
      <p:ext uri="{BB962C8B-B14F-4D97-AF65-F5344CB8AC3E}">
        <p14:creationId xmlns:p14="http://schemas.microsoft.com/office/powerpoint/2010/main" val="1300772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Lunar Goals</a:t>
            </a:r>
          </a:p>
        </p:txBody>
      </p:sp>
      <p:sp>
        <p:nvSpPr>
          <p:cNvPr id="3" name="Content Placeholder 2"/>
          <p:cNvSpPr>
            <a:spLocks noGrp="1"/>
          </p:cNvSpPr>
          <p:nvPr>
            <p:ph idx="1"/>
          </p:nvPr>
        </p:nvSpPr>
        <p:spPr>
          <a:xfrm>
            <a:off x="406400" y="1295400"/>
            <a:ext cx="5670550" cy="4953000"/>
          </a:xfrm>
        </p:spPr>
        <p:txBody>
          <a:bodyPr>
            <a:normAutofit fontScale="70000" lnSpcReduction="20000"/>
          </a:bodyPr>
          <a:lstStyle/>
          <a:p>
            <a:pPr marL="0" indent="0">
              <a:buNone/>
            </a:pPr>
            <a:r>
              <a:rPr lang="en-US" dirty="0">
                <a:solidFill>
                  <a:schemeClr val="bg1"/>
                </a:solidFill>
              </a:rPr>
              <a:t>Moon to Mars Threshold Objectives</a:t>
            </a:r>
          </a:p>
          <a:p>
            <a:r>
              <a:rPr lang="en-US" dirty="0">
                <a:solidFill>
                  <a:schemeClr val="bg1"/>
                </a:solidFill>
              </a:rPr>
              <a:t>Support Moon to Mars</a:t>
            </a:r>
          </a:p>
          <a:p>
            <a:pPr lvl="1"/>
            <a:r>
              <a:rPr lang="en-US" dirty="0">
                <a:solidFill>
                  <a:schemeClr val="bg1"/>
                </a:solidFill>
              </a:rPr>
              <a:t>The Moon is a proving ground for Mars across all domains </a:t>
            </a:r>
          </a:p>
          <a:p>
            <a:pPr lvl="2"/>
            <a:r>
              <a:rPr lang="en-US" dirty="0">
                <a:solidFill>
                  <a:schemeClr val="bg1"/>
                </a:solidFill>
              </a:rPr>
              <a:t>Technology</a:t>
            </a:r>
          </a:p>
          <a:p>
            <a:pPr lvl="2"/>
            <a:r>
              <a:rPr lang="en-US" dirty="0">
                <a:solidFill>
                  <a:schemeClr val="bg1"/>
                </a:solidFill>
              </a:rPr>
              <a:t>Policy</a:t>
            </a:r>
          </a:p>
          <a:p>
            <a:pPr lvl="2"/>
            <a:r>
              <a:rPr lang="en-US" dirty="0">
                <a:solidFill>
                  <a:schemeClr val="bg1"/>
                </a:solidFill>
              </a:rPr>
              <a:t>Systems Engineering</a:t>
            </a:r>
          </a:p>
          <a:p>
            <a:pPr lvl="1"/>
            <a:r>
              <a:rPr lang="en-US" dirty="0">
                <a:solidFill>
                  <a:schemeClr val="bg1"/>
                </a:solidFill>
              </a:rPr>
              <a:t>Baselined on good faith interpretations of NASA’s current plans</a:t>
            </a:r>
          </a:p>
          <a:p>
            <a:pPr marL="0" indent="0">
              <a:buNone/>
            </a:pPr>
            <a:r>
              <a:rPr lang="en-US" dirty="0">
                <a:solidFill>
                  <a:schemeClr val="bg1"/>
                </a:solidFill>
              </a:rPr>
              <a:t>“</a:t>
            </a:r>
            <a:r>
              <a:rPr lang="en-US" dirty="0" err="1">
                <a:solidFill>
                  <a:schemeClr val="bg1"/>
                </a:solidFill>
              </a:rPr>
              <a:t>Desirement</a:t>
            </a:r>
            <a:r>
              <a:rPr lang="en-US" dirty="0">
                <a:solidFill>
                  <a:schemeClr val="bg1"/>
                </a:solidFill>
              </a:rPr>
              <a:t>”</a:t>
            </a:r>
          </a:p>
          <a:p>
            <a:r>
              <a:rPr lang="en-US" dirty="0">
                <a:solidFill>
                  <a:schemeClr val="bg1"/>
                </a:solidFill>
              </a:rPr>
              <a:t>There will be a long term sustainable presence on the Moon with substantial commercial involvement – “Commercial Ecosystem”</a:t>
            </a:r>
          </a:p>
          <a:p>
            <a:pPr lvl="1"/>
            <a:r>
              <a:rPr lang="en-US" dirty="0">
                <a:solidFill>
                  <a:schemeClr val="bg1"/>
                </a:solidFill>
              </a:rPr>
              <a:t>Commercial sale of propellant</a:t>
            </a:r>
          </a:p>
          <a:p>
            <a:pPr lvl="1"/>
            <a:r>
              <a:rPr lang="en-US" dirty="0">
                <a:solidFill>
                  <a:schemeClr val="bg1"/>
                </a:solidFill>
              </a:rPr>
              <a:t>Lunar Tourism</a:t>
            </a:r>
          </a:p>
          <a:p>
            <a:pPr lvl="1"/>
            <a:r>
              <a:rPr lang="en-US" dirty="0">
                <a:solidFill>
                  <a:schemeClr val="bg1"/>
                </a:solidFill>
              </a:rPr>
              <a:t>Life off of Earth</a:t>
            </a:r>
          </a:p>
          <a:p>
            <a:pPr lvl="1"/>
            <a:r>
              <a:rPr lang="en-US" dirty="0">
                <a:solidFill>
                  <a:schemeClr val="bg1"/>
                </a:solidFill>
              </a:rPr>
              <a:t>Extended Science Operations</a:t>
            </a:r>
          </a:p>
          <a:p>
            <a:pPr lvl="1"/>
            <a:r>
              <a:rPr lang="en-US" dirty="0">
                <a:solidFill>
                  <a:schemeClr val="bg1"/>
                </a:solidFill>
              </a:rPr>
              <a:t>Off-planet field testing</a:t>
            </a:r>
          </a:p>
          <a:p>
            <a:pPr lvl="1"/>
            <a:r>
              <a:rPr lang="en-US" dirty="0">
                <a:solidFill>
                  <a:schemeClr val="bg1"/>
                </a:solidFill>
              </a:rPr>
              <a:t>Lunar Manufacturing</a:t>
            </a:r>
          </a:p>
          <a:p>
            <a:pPr lvl="1"/>
            <a:r>
              <a:rPr lang="en-US" dirty="0">
                <a:solidFill>
                  <a:schemeClr val="bg1"/>
                </a:solidFill>
              </a:rPr>
              <a:t>Mission pulls are broad here</a:t>
            </a:r>
          </a:p>
        </p:txBody>
      </p:sp>
      <p:sp>
        <p:nvSpPr>
          <p:cNvPr id="4" name="Date Placeholder 3"/>
          <p:cNvSpPr>
            <a:spLocks noGrp="1"/>
          </p:cNvSpPr>
          <p:nvPr>
            <p:ph type="dt" sz="half" idx="10"/>
          </p:nvPr>
        </p:nvSpPr>
        <p:spPr/>
        <p:txBody>
          <a:bodyPr/>
          <a:lstStyle/>
          <a:p>
            <a:fld id="{24B93144-C76E-764F-93FB-58C67DB58A80}" type="datetime3">
              <a:rPr lang="en-US" smtClean="0"/>
              <a:t>29 March 2023</a:t>
            </a:fld>
            <a:endParaRPr lang="en-US" dirty="0"/>
          </a:p>
        </p:txBody>
      </p:sp>
      <p:sp>
        <p:nvSpPr>
          <p:cNvPr id="6" name="Slide Number Placeholder 5"/>
          <p:cNvSpPr>
            <a:spLocks noGrp="1"/>
          </p:cNvSpPr>
          <p:nvPr>
            <p:ph type="sldNum" sz="quarter" idx="4294967295"/>
          </p:nvPr>
        </p:nvSpPr>
        <p:spPr>
          <a:xfrm>
            <a:off x="11822113" y="6500813"/>
            <a:ext cx="369887" cy="357187"/>
          </a:xfrm>
        </p:spPr>
        <p:txBody>
          <a:bodyPr/>
          <a:lstStyle/>
          <a:p>
            <a:fld id="{4EBCDCBD-78E1-0D41-A999-31B5EBF8E02C}" type="slidenum">
              <a:rPr lang="en-US" smtClean="0"/>
              <a:pPr/>
              <a:t>9</a:t>
            </a:fld>
            <a:endParaRPr lang="en-US" dirty="0"/>
          </a:p>
        </p:txBody>
      </p:sp>
      <p:sp>
        <p:nvSpPr>
          <p:cNvPr id="7" name="Rectangle 6"/>
          <p:cNvSpPr/>
          <p:nvPr/>
        </p:nvSpPr>
        <p:spPr>
          <a:xfrm>
            <a:off x="1629296" y="6061982"/>
            <a:ext cx="7842612" cy="449036"/>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sz="2000" dirty="0"/>
              <a:t>How might industry partner and accelerate the M2M process in regards to </a:t>
            </a:r>
            <a:r>
              <a:rPr lang="en-US" sz="2000" dirty="0" smtClean="0"/>
              <a:t>Excavation &amp; Construction?</a:t>
            </a:r>
            <a:endParaRPr lang="en-US" sz="2000" dirty="0"/>
          </a:p>
        </p:txBody>
      </p:sp>
      <p:sp>
        <p:nvSpPr>
          <p:cNvPr id="9" name="Rectangle 8"/>
          <p:cNvSpPr/>
          <p:nvPr/>
        </p:nvSpPr>
        <p:spPr>
          <a:xfrm>
            <a:off x="6289963" y="5131639"/>
            <a:ext cx="2857499" cy="600164"/>
          </a:xfrm>
          <a:prstGeom prst="rect">
            <a:avLst/>
          </a:prstGeom>
        </p:spPr>
        <p:txBody>
          <a:bodyPr wrap="square">
            <a:spAutoFit/>
          </a:bodyPr>
          <a:lstStyle/>
          <a:p>
            <a:r>
              <a:rPr lang="en-US" sz="1100" dirty="0">
                <a:solidFill>
                  <a:srgbClr val="00B050"/>
                </a:solidFill>
                <a:latin typeface="HelveticaNeueLT Std Lt Cn"/>
              </a:rPr>
              <a:t>DEVELOP: Design, build, and deploy a system, ready to be operated by the user, to fully meet architectural objectives. </a:t>
            </a:r>
            <a:endParaRPr lang="en-US" sz="1100" dirty="0">
              <a:solidFill>
                <a:srgbClr val="00B050"/>
              </a:solidFill>
            </a:endParaRPr>
          </a:p>
        </p:txBody>
      </p:sp>
      <p:pic>
        <p:nvPicPr>
          <p:cNvPr id="11" name="Picture 10"/>
          <p:cNvPicPr>
            <a:picLocks noChangeAspect="1"/>
          </p:cNvPicPr>
          <p:nvPr/>
        </p:nvPicPr>
        <p:blipFill>
          <a:blip r:embed="rId2"/>
          <a:stretch>
            <a:fillRect/>
          </a:stretch>
        </p:blipFill>
        <p:spPr>
          <a:xfrm>
            <a:off x="6374139" y="419100"/>
            <a:ext cx="5360661" cy="4608152"/>
          </a:xfrm>
          <a:prstGeom prst="rect">
            <a:avLst/>
          </a:prstGeom>
        </p:spPr>
      </p:pic>
      <p:sp>
        <p:nvSpPr>
          <p:cNvPr id="14" name="Rectangle 13"/>
          <p:cNvSpPr/>
          <p:nvPr/>
        </p:nvSpPr>
        <p:spPr>
          <a:xfrm>
            <a:off x="9249294" y="5123492"/>
            <a:ext cx="2857499" cy="938719"/>
          </a:xfrm>
          <a:prstGeom prst="rect">
            <a:avLst/>
          </a:prstGeom>
        </p:spPr>
        <p:txBody>
          <a:bodyPr wrap="square">
            <a:spAutoFit/>
          </a:bodyPr>
          <a:lstStyle/>
          <a:p>
            <a:r>
              <a:rPr lang="en-US" sz="1100" dirty="0">
                <a:solidFill>
                  <a:srgbClr val="00B0F0"/>
                </a:solidFill>
                <a:latin typeface="HelveticaNeueLT Std Lt Cn"/>
              </a:rPr>
              <a:t>DEMONSTRATE:</a:t>
            </a:r>
          </a:p>
          <a:p>
            <a:r>
              <a:rPr lang="en-US" sz="1100" dirty="0">
                <a:solidFill>
                  <a:srgbClr val="00B0F0"/>
                </a:solidFill>
                <a:latin typeface="HelveticaNeueLT Std Lt Cn"/>
              </a:rPr>
              <a:t>Deploy an initial capability to enable system maturation and future industry growth in alignment with architecture objectives.</a:t>
            </a:r>
            <a:endParaRPr lang="en-US" sz="1100" dirty="0">
              <a:solidFill>
                <a:srgbClr val="00B0F0"/>
              </a:solidFill>
            </a:endParaRPr>
          </a:p>
        </p:txBody>
      </p:sp>
      <p:sp>
        <p:nvSpPr>
          <p:cNvPr id="5" name="TextBox 4">
            <a:extLst>
              <a:ext uri="{FF2B5EF4-FFF2-40B4-BE49-F238E27FC236}">
                <a16:creationId xmlns:a16="http://schemas.microsoft.com/office/drawing/2014/main" id="{5AAD039E-ED89-817C-FFD6-2558F2C66361}"/>
              </a:ext>
            </a:extLst>
          </p:cNvPr>
          <p:cNvSpPr txBox="1"/>
          <p:nvPr/>
        </p:nvSpPr>
        <p:spPr>
          <a:xfrm>
            <a:off x="5930936" y="120685"/>
            <a:ext cx="6433052" cy="246221"/>
          </a:xfrm>
          <a:prstGeom prst="rect">
            <a:avLst/>
          </a:prstGeom>
          <a:noFill/>
          <a:ln w="19050">
            <a:noFill/>
          </a:ln>
        </p:spPr>
        <p:txBody>
          <a:bodyPr wrap="square" rtlCol="0">
            <a:spAutoFit/>
          </a:bodyPr>
          <a:lstStyle/>
          <a:p>
            <a:pPr algn="ctr"/>
            <a:r>
              <a:rPr lang="en-US" sz="1000" dirty="0">
                <a:solidFill>
                  <a:schemeClr val="accent2">
                    <a:lumMod val="60000"/>
                    <a:lumOff val="40000"/>
                  </a:schemeClr>
                </a:solidFill>
              </a:rPr>
              <a:t>Reference: https://</a:t>
            </a:r>
            <a:r>
              <a:rPr lang="en-US" sz="1000" dirty="0" err="1">
                <a:solidFill>
                  <a:schemeClr val="accent2">
                    <a:lumMod val="60000"/>
                    <a:lumOff val="40000"/>
                  </a:schemeClr>
                </a:solidFill>
              </a:rPr>
              <a:t>www.nasa.gov</a:t>
            </a:r>
            <a:r>
              <a:rPr lang="en-US" sz="1000" dirty="0">
                <a:solidFill>
                  <a:schemeClr val="accent2">
                    <a:lumMod val="60000"/>
                    <a:lumOff val="40000"/>
                  </a:schemeClr>
                </a:solidFill>
              </a:rPr>
              <a:t>/sites/default/files/atoms/files/m2m-objectives-exec-summary.pdf</a:t>
            </a:r>
          </a:p>
        </p:txBody>
      </p:sp>
      <p:sp>
        <p:nvSpPr>
          <p:cNvPr id="10" name="TextBox 9">
            <a:extLst>
              <a:ext uri="{FF2B5EF4-FFF2-40B4-BE49-F238E27FC236}">
                <a16:creationId xmlns:a16="http://schemas.microsoft.com/office/drawing/2014/main" id="{E2C0C94B-F66B-87F2-4133-A2F52ECC4B55}"/>
              </a:ext>
            </a:extLst>
          </p:cNvPr>
          <p:cNvSpPr txBox="1"/>
          <p:nvPr/>
        </p:nvSpPr>
        <p:spPr>
          <a:xfrm>
            <a:off x="6953459" y="2381460"/>
            <a:ext cx="371789" cy="159834"/>
          </a:xfrm>
          <a:prstGeom prst="rect">
            <a:avLst/>
          </a:prstGeom>
          <a:solidFill>
            <a:srgbClr val="00B050">
              <a:alpha val="31425"/>
            </a:srgbClr>
          </a:solidFill>
          <a:ln w="19050">
            <a:noFill/>
          </a:ln>
        </p:spPr>
        <p:txBody>
          <a:bodyPr wrap="square" rtlCol="0">
            <a:spAutoFit/>
          </a:bodyPr>
          <a:lstStyle/>
          <a:p>
            <a:endParaRPr lang="en-US" sz="2000" dirty="0" err="1">
              <a:solidFill>
                <a:schemeClr val="bg1"/>
              </a:solidFill>
            </a:endParaRPr>
          </a:p>
        </p:txBody>
      </p:sp>
      <p:sp>
        <p:nvSpPr>
          <p:cNvPr id="12" name="TextBox 11">
            <a:extLst>
              <a:ext uri="{FF2B5EF4-FFF2-40B4-BE49-F238E27FC236}">
                <a16:creationId xmlns:a16="http://schemas.microsoft.com/office/drawing/2014/main" id="{A9B4BE26-CACF-7AD4-A784-CA6D10504222}"/>
              </a:ext>
            </a:extLst>
          </p:cNvPr>
          <p:cNvSpPr txBox="1"/>
          <p:nvPr/>
        </p:nvSpPr>
        <p:spPr>
          <a:xfrm>
            <a:off x="6955134" y="2664486"/>
            <a:ext cx="371789" cy="159834"/>
          </a:xfrm>
          <a:prstGeom prst="rect">
            <a:avLst/>
          </a:prstGeom>
          <a:solidFill>
            <a:srgbClr val="00B050">
              <a:alpha val="31425"/>
            </a:srgbClr>
          </a:solidFill>
          <a:ln w="19050">
            <a:noFill/>
          </a:ln>
        </p:spPr>
        <p:txBody>
          <a:bodyPr wrap="square" rtlCol="0">
            <a:spAutoFit/>
          </a:bodyPr>
          <a:lstStyle/>
          <a:p>
            <a:endParaRPr lang="en-US" sz="2000" dirty="0" err="1">
              <a:solidFill>
                <a:schemeClr val="bg1"/>
              </a:solidFill>
            </a:endParaRPr>
          </a:p>
        </p:txBody>
      </p:sp>
      <p:sp>
        <p:nvSpPr>
          <p:cNvPr id="13" name="TextBox 12">
            <a:extLst>
              <a:ext uri="{FF2B5EF4-FFF2-40B4-BE49-F238E27FC236}">
                <a16:creationId xmlns:a16="http://schemas.microsoft.com/office/drawing/2014/main" id="{13E15FB3-0F33-0735-CB16-62ABC3C33A27}"/>
              </a:ext>
            </a:extLst>
          </p:cNvPr>
          <p:cNvSpPr txBox="1"/>
          <p:nvPr/>
        </p:nvSpPr>
        <p:spPr>
          <a:xfrm>
            <a:off x="6953459" y="2977707"/>
            <a:ext cx="371789" cy="159834"/>
          </a:xfrm>
          <a:prstGeom prst="rect">
            <a:avLst/>
          </a:prstGeom>
          <a:solidFill>
            <a:srgbClr val="00B050">
              <a:alpha val="31425"/>
            </a:srgbClr>
          </a:solidFill>
          <a:ln w="19050">
            <a:noFill/>
          </a:ln>
        </p:spPr>
        <p:txBody>
          <a:bodyPr wrap="square" rtlCol="0">
            <a:spAutoFit/>
          </a:bodyPr>
          <a:lstStyle/>
          <a:p>
            <a:endParaRPr lang="en-US" sz="2000" dirty="0" err="1">
              <a:solidFill>
                <a:schemeClr val="bg1"/>
              </a:solidFill>
            </a:endParaRPr>
          </a:p>
        </p:txBody>
      </p:sp>
      <p:sp>
        <p:nvSpPr>
          <p:cNvPr id="15" name="TextBox 14">
            <a:extLst>
              <a:ext uri="{FF2B5EF4-FFF2-40B4-BE49-F238E27FC236}">
                <a16:creationId xmlns:a16="http://schemas.microsoft.com/office/drawing/2014/main" id="{5FC02BD3-11ED-B0DD-C39C-116A6C27B362}"/>
              </a:ext>
            </a:extLst>
          </p:cNvPr>
          <p:cNvSpPr txBox="1"/>
          <p:nvPr/>
        </p:nvSpPr>
        <p:spPr>
          <a:xfrm>
            <a:off x="6953459" y="4737860"/>
            <a:ext cx="371789" cy="159834"/>
          </a:xfrm>
          <a:prstGeom prst="rect">
            <a:avLst/>
          </a:prstGeom>
          <a:solidFill>
            <a:srgbClr val="00B050">
              <a:alpha val="31425"/>
            </a:srgbClr>
          </a:solidFill>
          <a:ln w="19050">
            <a:noFill/>
          </a:ln>
        </p:spPr>
        <p:txBody>
          <a:bodyPr wrap="square" rtlCol="0">
            <a:spAutoFit/>
          </a:bodyPr>
          <a:lstStyle/>
          <a:p>
            <a:endParaRPr lang="en-US" sz="2000" dirty="0" err="1">
              <a:solidFill>
                <a:schemeClr val="bg1"/>
              </a:solidFill>
            </a:endParaRPr>
          </a:p>
        </p:txBody>
      </p:sp>
      <p:sp>
        <p:nvSpPr>
          <p:cNvPr id="16" name="TextBox 15">
            <a:extLst>
              <a:ext uri="{FF2B5EF4-FFF2-40B4-BE49-F238E27FC236}">
                <a16:creationId xmlns:a16="http://schemas.microsoft.com/office/drawing/2014/main" id="{C03DF58D-60A7-B727-4B97-FDABFF8E3741}"/>
              </a:ext>
            </a:extLst>
          </p:cNvPr>
          <p:cNvSpPr txBox="1"/>
          <p:nvPr/>
        </p:nvSpPr>
        <p:spPr>
          <a:xfrm>
            <a:off x="6953460" y="3280880"/>
            <a:ext cx="582804" cy="142930"/>
          </a:xfrm>
          <a:prstGeom prst="rect">
            <a:avLst/>
          </a:prstGeom>
          <a:solidFill>
            <a:srgbClr val="00B0F0">
              <a:alpha val="31425"/>
            </a:srgbClr>
          </a:solidFill>
          <a:ln w="19050">
            <a:noFill/>
          </a:ln>
        </p:spPr>
        <p:txBody>
          <a:bodyPr wrap="square" rtlCol="0">
            <a:spAutoFit/>
          </a:bodyPr>
          <a:lstStyle/>
          <a:p>
            <a:endParaRPr lang="en-US" sz="2000" dirty="0" err="1">
              <a:solidFill>
                <a:schemeClr val="bg1"/>
              </a:solidFill>
            </a:endParaRPr>
          </a:p>
        </p:txBody>
      </p:sp>
      <p:sp>
        <p:nvSpPr>
          <p:cNvPr id="17" name="TextBox 16">
            <a:extLst>
              <a:ext uri="{FF2B5EF4-FFF2-40B4-BE49-F238E27FC236}">
                <a16:creationId xmlns:a16="http://schemas.microsoft.com/office/drawing/2014/main" id="{B8AC7B17-15EC-E121-5C5B-8FA8131C746B}"/>
              </a:ext>
            </a:extLst>
          </p:cNvPr>
          <p:cNvSpPr txBox="1"/>
          <p:nvPr/>
        </p:nvSpPr>
        <p:spPr>
          <a:xfrm>
            <a:off x="6953459" y="3573954"/>
            <a:ext cx="582804" cy="142930"/>
          </a:xfrm>
          <a:prstGeom prst="rect">
            <a:avLst/>
          </a:prstGeom>
          <a:solidFill>
            <a:srgbClr val="00B0F0">
              <a:alpha val="31425"/>
            </a:srgbClr>
          </a:solidFill>
          <a:ln w="19050">
            <a:noFill/>
          </a:ln>
        </p:spPr>
        <p:txBody>
          <a:bodyPr wrap="square" rtlCol="0">
            <a:spAutoFit/>
          </a:bodyPr>
          <a:lstStyle/>
          <a:p>
            <a:endParaRPr lang="en-US" sz="2000" dirty="0" err="1">
              <a:solidFill>
                <a:schemeClr val="bg1"/>
              </a:solidFill>
            </a:endParaRPr>
          </a:p>
        </p:txBody>
      </p:sp>
      <p:sp>
        <p:nvSpPr>
          <p:cNvPr id="18" name="TextBox 17">
            <a:extLst>
              <a:ext uri="{FF2B5EF4-FFF2-40B4-BE49-F238E27FC236}">
                <a16:creationId xmlns:a16="http://schemas.microsoft.com/office/drawing/2014/main" id="{4A0A7869-20F7-D881-FF5D-B36D3CD8DBBD}"/>
              </a:ext>
            </a:extLst>
          </p:cNvPr>
          <p:cNvSpPr txBox="1"/>
          <p:nvPr/>
        </p:nvSpPr>
        <p:spPr>
          <a:xfrm>
            <a:off x="6953459" y="3864599"/>
            <a:ext cx="582804" cy="142930"/>
          </a:xfrm>
          <a:prstGeom prst="rect">
            <a:avLst/>
          </a:prstGeom>
          <a:solidFill>
            <a:srgbClr val="00B0F0">
              <a:alpha val="31425"/>
            </a:srgbClr>
          </a:solidFill>
          <a:ln w="19050">
            <a:noFill/>
          </a:ln>
        </p:spPr>
        <p:txBody>
          <a:bodyPr wrap="square" rtlCol="0">
            <a:spAutoFit/>
          </a:bodyPr>
          <a:lstStyle/>
          <a:p>
            <a:endParaRPr lang="en-US" sz="2000" dirty="0" err="1">
              <a:solidFill>
                <a:schemeClr val="bg1"/>
              </a:solidFill>
            </a:endParaRPr>
          </a:p>
        </p:txBody>
      </p:sp>
      <p:sp>
        <p:nvSpPr>
          <p:cNvPr id="19" name="TextBox 18">
            <a:extLst>
              <a:ext uri="{FF2B5EF4-FFF2-40B4-BE49-F238E27FC236}">
                <a16:creationId xmlns:a16="http://schemas.microsoft.com/office/drawing/2014/main" id="{00FF5E48-3274-C008-BB25-2860AD4FEA32}"/>
              </a:ext>
            </a:extLst>
          </p:cNvPr>
          <p:cNvSpPr txBox="1"/>
          <p:nvPr/>
        </p:nvSpPr>
        <p:spPr>
          <a:xfrm>
            <a:off x="6953459" y="4158299"/>
            <a:ext cx="582804" cy="142930"/>
          </a:xfrm>
          <a:prstGeom prst="rect">
            <a:avLst/>
          </a:prstGeom>
          <a:solidFill>
            <a:srgbClr val="00B0F0">
              <a:alpha val="31425"/>
            </a:srgbClr>
          </a:solidFill>
          <a:ln w="19050">
            <a:noFill/>
          </a:ln>
        </p:spPr>
        <p:txBody>
          <a:bodyPr wrap="square" rtlCol="0">
            <a:spAutoFit/>
          </a:bodyPr>
          <a:lstStyle/>
          <a:p>
            <a:endParaRPr lang="en-US" sz="2000" dirty="0" err="1">
              <a:solidFill>
                <a:schemeClr val="bg1"/>
              </a:solidFill>
            </a:endParaRPr>
          </a:p>
        </p:txBody>
      </p:sp>
      <p:sp>
        <p:nvSpPr>
          <p:cNvPr id="20" name="TextBox 19">
            <a:extLst>
              <a:ext uri="{FF2B5EF4-FFF2-40B4-BE49-F238E27FC236}">
                <a16:creationId xmlns:a16="http://schemas.microsoft.com/office/drawing/2014/main" id="{13028EB6-DB2A-D277-E85D-6A3CDCBBBC40}"/>
              </a:ext>
            </a:extLst>
          </p:cNvPr>
          <p:cNvSpPr txBox="1"/>
          <p:nvPr/>
        </p:nvSpPr>
        <p:spPr>
          <a:xfrm>
            <a:off x="6953459" y="4471344"/>
            <a:ext cx="582804" cy="142930"/>
          </a:xfrm>
          <a:prstGeom prst="rect">
            <a:avLst/>
          </a:prstGeom>
          <a:solidFill>
            <a:srgbClr val="00B0F0">
              <a:alpha val="31425"/>
            </a:srgbClr>
          </a:solidFill>
          <a:ln w="19050">
            <a:noFill/>
          </a:ln>
        </p:spPr>
        <p:txBody>
          <a:bodyPr wrap="square" rtlCol="0">
            <a:spAutoFit/>
          </a:bodyPr>
          <a:lstStyle/>
          <a:p>
            <a:endParaRPr lang="en-US" sz="2000" dirty="0" err="1">
              <a:solidFill>
                <a:schemeClr val="bg1"/>
              </a:solidFill>
            </a:endParaRPr>
          </a:p>
        </p:txBody>
      </p:sp>
    </p:spTree>
    <p:extLst>
      <p:ext uri="{BB962C8B-B14F-4D97-AF65-F5344CB8AC3E}">
        <p14:creationId xmlns:p14="http://schemas.microsoft.com/office/powerpoint/2010/main" val="3378249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APL-PowerPoint-Theme_light">
  <a:themeElements>
    <a:clrScheme name="Custom 22">
      <a:dk1>
        <a:srgbClr val="000000"/>
      </a:dk1>
      <a:lt1>
        <a:srgbClr val="FFFFFF"/>
      </a:lt1>
      <a:dk2>
        <a:srgbClr val="44546A"/>
      </a:dk2>
      <a:lt2>
        <a:srgbClr val="E7E6E6"/>
      </a:lt2>
      <a:accent1>
        <a:srgbClr val="243451"/>
      </a:accent1>
      <a:accent2>
        <a:srgbClr val="3AAEDD"/>
      </a:accent2>
      <a:accent3>
        <a:srgbClr val="74AA50"/>
      </a:accent3>
      <a:accent4>
        <a:srgbClr val="F7E17F"/>
      </a:accent4>
      <a:accent5>
        <a:srgbClr val="FF9E16"/>
      </a:accent5>
      <a:accent6>
        <a:srgbClr val="E03C30"/>
      </a:accent6>
      <a:hlink>
        <a:srgbClr val="5EAFFF"/>
      </a:hlink>
      <a:folHlink>
        <a:srgbClr val="953A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w="19050">
          <a:noFill/>
        </a:ln>
      </a:spPr>
      <a:bodyPr wrap="square" rtlCol="0">
        <a:spAutoFit/>
      </a:bodyPr>
      <a:lstStyle>
        <a:defPPr>
          <a:defRPr sz="2000" dirty="0" err="1" smtClean="0">
            <a:solidFill>
              <a:schemeClr val="tx2">
                <a:lumMod val="75000"/>
              </a:schemeClr>
            </a:solidFill>
          </a:defRPr>
        </a:defPPr>
      </a:lstStyle>
    </a:txDef>
  </a:objectDefaults>
  <a:extraClrSchemeLst/>
  <a:extLst>
    <a:ext uri="{05A4C25C-085E-4340-85A3-A5531E510DB2}">
      <thm15:themeFamily xmlns:thm15="http://schemas.microsoft.com/office/thememl/2012/main" name="Presentation1" id="{C853B1BF-1AB9-8E41-A858-DD00156BB8C1}" vid="{612625C6-9550-1C42-A72C-EE93190D25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57BFD2CB1E744298C1AF8AA7379FF3" ma:contentTypeVersion="2" ma:contentTypeDescription="Create a new document." ma:contentTypeScope="" ma:versionID="5e5edfd3ff4647b6398a429cc3de810e">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b0baf92c7a4c4eedf4e3329f85509741"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911D45-17A0-45A6-A22C-53F5573CA735}">
  <ds:schemaRefs>
    <ds:schemaRef ds:uri="http://schemas.microsoft.com/office/infopath/2007/PartnerControls"/>
    <ds:schemaRef ds:uri="http://purl.org/dc/elements/1.1/"/>
    <ds:schemaRef ds:uri="http://schemas.microsoft.com/office/2006/metadata/properties"/>
    <ds:schemaRef ds:uri="http://schemas.microsoft.com/sharepoint/v3"/>
    <ds:schemaRef ds:uri="http://schemas.microsoft.com/sharepoint/v4"/>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315DBFC5-D377-49F5-9682-C93407E8475C}">
  <ds:schemaRefs>
    <ds:schemaRef ds:uri="http://schemas.microsoft.com/sharepoint/v3/contenttype/forms"/>
  </ds:schemaRefs>
</ds:datastoreItem>
</file>

<file path=customXml/itemProps3.xml><?xml version="1.0" encoding="utf-8"?>
<ds:datastoreItem xmlns:ds="http://schemas.openxmlformats.org/officeDocument/2006/customXml" ds:itemID="{F10B8C54-1F51-41D7-890E-0EF41072A3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APL-PowerPoint-Theme_light</Template>
  <TotalTime>9813</TotalTime>
  <Words>1283</Words>
  <Application>Microsoft Office PowerPoint</Application>
  <PresentationFormat>Widescreen</PresentationFormat>
  <Paragraphs>147</Paragraphs>
  <Slides>14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ＭＳ Ｐゴシック</vt:lpstr>
      <vt:lpstr>.AppleSystemUIFont</vt:lpstr>
      <vt:lpstr>Arial</vt:lpstr>
      <vt:lpstr>Calibri</vt:lpstr>
      <vt:lpstr>Calibri Light</vt:lpstr>
      <vt:lpstr>Courier New</vt:lpstr>
      <vt:lpstr>HelveticaNeueLT Std Lt Cn</vt:lpstr>
      <vt:lpstr>Wingdings</vt:lpstr>
      <vt:lpstr>APL-PowerPoint-Theme_light</vt:lpstr>
      <vt:lpstr>LSIC Excavation &amp; Construction March Monthly Meeting</vt:lpstr>
      <vt:lpstr>Agenda</vt:lpstr>
      <vt:lpstr>PowerPoint Presentation</vt:lpstr>
      <vt:lpstr>PowerPoint Presentation</vt:lpstr>
      <vt:lpstr>PowerPoint Presentation</vt:lpstr>
      <vt:lpstr>PowerPoint Presentation</vt:lpstr>
      <vt:lpstr>PowerPoint Presentation</vt:lpstr>
      <vt:lpstr>Transition to Industry</vt:lpstr>
      <vt:lpstr>Lunar Goals</vt:lpstr>
      <vt:lpstr>Excavation &amp; Construction Community Discussion</vt:lpstr>
      <vt:lpstr>Sergio Gomez &amp; Miguel Coto / Herrero Builders</vt:lpstr>
      <vt:lpstr>Julian Ocampo Salazar / Bjarke Ingels Group</vt:lpstr>
      <vt:lpstr>Breakouts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Caleb Heidel</dc:creator>
  <cp:keywords/>
  <dc:description>Version 1.0</dc:description>
  <cp:lastModifiedBy>Abraham, Jibu V.</cp:lastModifiedBy>
  <cp:revision>50</cp:revision>
  <cp:lastPrinted>2017-08-24T18:44:08Z</cp:lastPrinted>
  <dcterms:created xsi:type="dcterms:W3CDTF">2021-06-07T15:52:40Z</dcterms:created>
  <dcterms:modified xsi:type="dcterms:W3CDTF">2023-03-29T19:47:44Z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0x0101009757BFD2CB1E744298C1AF8AA7379FF3</vt:lpwstr>
  </property>
</Properties>
</file>